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5"/>
  </p:notesMasterIdLst>
  <p:sldIdLst>
    <p:sldId id="430" r:id="rId2"/>
    <p:sldId id="429" r:id="rId3"/>
    <p:sldId id="485" r:id="rId4"/>
    <p:sldId id="499" r:id="rId5"/>
    <p:sldId id="431" r:id="rId6"/>
    <p:sldId id="479" r:id="rId7"/>
    <p:sldId id="476" r:id="rId8"/>
    <p:sldId id="477" r:id="rId9"/>
    <p:sldId id="488" r:id="rId10"/>
    <p:sldId id="489" r:id="rId11"/>
    <p:sldId id="490" r:id="rId12"/>
    <p:sldId id="480" r:id="rId13"/>
    <p:sldId id="494" r:id="rId14"/>
    <p:sldId id="495" r:id="rId15"/>
    <p:sldId id="498" r:id="rId16"/>
    <p:sldId id="496" r:id="rId17"/>
    <p:sldId id="478" r:id="rId18"/>
    <p:sldId id="497" r:id="rId19"/>
    <p:sldId id="452" r:id="rId20"/>
    <p:sldId id="449" r:id="rId21"/>
    <p:sldId id="500" r:id="rId22"/>
    <p:sldId id="486" r:id="rId23"/>
    <p:sldId id="49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Owen" initials="AO" lastIdx="7" clrIdx="0">
    <p:extLst>
      <p:ext uri="{19B8F6BF-5375-455C-9EA6-DF929625EA0E}">
        <p15:presenceInfo xmlns:p15="http://schemas.microsoft.com/office/powerpoint/2012/main" userId="3dbbec3481f5b848" providerId="Windows Live"/>
      </p:ext>
    </p:extLst>
  </p:cmAuthor>
  <p:cmAuthor id="2" name="Jenny" initials="J" lastIdx="1" clrIdx="1">
    <p:extLst>
      <p:ext uri="{19B8F6BF-5375-455C-9EA6-DF929625EA0E}">
        <p15:presenceInfo xmlns:p15="http://schemas.microsoft.com/office/powerpoint/2012/main" userId="Jenn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77C"/>
    <a:srgbClr val="002060"/>
    <a:srgbClr val="243D91"/>
    <a:srgbClr val="73B4B9"/>
    <a:srgbClr val="ECE18C"/>
    <a:srgbClr val="D7CFA1"/>
    <a:srgbClr val="E9511D"/>
    <a:srgbClr val="CCFFCC"/>
    <a:srgbClr val="B4CE44"/>
    <a:srgbClr val="1F3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16" autoAdjust="0"/>
    <p:restoredTop sz="87719" autoAdjust="0"/>
  </p:normalViewPr>
  <p:slideViewPr>
    <p:cSldViewPr snapToGrid="0">
      <p:cViewPr varScale="1">
        <p:scale>
          <a:sx n="76" d="100"/>
          <a:sy n="76" d="100"/>
        </p:scale>
        <p:origin x="864" y="43"/>
      </p:cViewPr>
      <p:guideLst>
        <p:guide orient="horz" pos="2160"/>
        <p:guide pos="2880"/>
      </p:guideLst>
    </p:cSldViewPr>
  </p:slideViewPr>
  <p:notesTextViewPr>
    <p:cViewPr>
      <p:scale>
        <a:sx n="100" d="100"/>
        <a:sy n="100" d="100"/>
      </p:scale>
      <p:origin x="0" y="0"/>
    </p:cViewPr>
  </p:notesTextViewPr>
  <p:sorterViewPr>
    <p:cViewPr>
      <p:scale>
        <a:sx n="80" d="100"/>
        <a:sy n="80" d="100"/>
      </p:scale>
      <p:origin x="0" y="-33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944747-CDB7-4F98-827F-A214E0B4E219}" type="datetimeFigureOut">
              <a:rPr lang="en-GB" smtClean="0"/>
              <a:pPr/>
              <a:t>11/01/2022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99001A-258F-4C21-BFC1-1432480F8C34}"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of diagram: TSG Coasts, page 6</a:t>
            </a:r>
          </a:p>
        </p:txBody>
      </p:sp>
      <p:sp>
        <p:nvSpPr>
          <p:cNvPr id="4" name="Slide Number Placeholder 3"/>
          <p:cNvSpPr>
            <a:spLocks noGrp="1"/>
          </p:cNvSpPr>
          <p:nvPr>
            <p:ph type="sldNum" sz="quarter" idx="5"/>
          </p:nvPr>
        </p:nvSpPr>
        <p:spPr/>
        <p:txBody>
          <a:bodyPr/>
          <a:lstStyle/>
          <a:p>
            <a:fld id="{4399001A-258F-4C21-BFC1-1432480F8C34}" type="slidenum">
              <a:rPr lang="en-GB" smtClean="0"/>
              <a:pPr/>
              <a:t>5</a:t>
            </a:fld>
            <a:endParaRPr lang="en-GB" dirty="0"/>
          </a:p>
        </p:txBody>
      </p:sp>
    </p:spTree>
    <p:extLst>
      <p:ext uri="{BB962C8B-B14F-4D97-AF65-F5344CB8AC3E}">
        <p14:creationId xmlns:p14="http://schemas.microsoft.com/office/powerpoint/2010/main" val="2574654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15</a:t>
            </a:fld>
            <a:endParaRPr lang="en-GB" dirty="0"/>
          </a:p>
        </p:txBody>
      </p:sp>
    </p:spTree>
    <p:extLst>
      <p:ext uri="{BB962C8B-B14F-4D97-AF65-F5344CB8AC3E}">
        <p14:creationId xmlns:p14="http://schemas.microsoft.com/office/powerpoint/2010/main" val="1378222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URL https://what3words.com/tapers.gravest.horseshoe</a:t>
            </a:r>
          </a:p>
          <a:p>
            <a:r>
              <a:rPr lang="en-US" dirty="0"/>
              <a:t>Photo © Andy Owen</a:t>
            </a:r>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16</a:t>
            </a:fld>
            <a:endParaRPr lang="en-GB" dirty="0"/>
          </a:p>
        </p:txBody>
      </p:sp>
    </p:spTree>
    <p:extLst>
      <p:ext uri="{BB962C8B-B14F-4D97-AF65-F5344CB8AC3E}">
        <p14:creationId xmlns:p14="http://schemas.microsoft.com/office/powerpoint/2010/main" val="2509595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 Andy Owen</a:t>
            </a:r>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17</a:t>
            </a:fld>
            <a:endParaRPr lang="en-GB" dirty="0"/>
          </a:p>
        </p:txBody>
      </p:sp>
    </p:spTree>
    <p:extLst>
      <p:ext uri="{BB962C8B-B14F-4D97-AF65-F5344CB8AC3E}">
        <p14:creationId xmlns:p14="http://schemas.microsoft.com/office/powerpoint/2010/main" val="919538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URL https://what3words.com/easy.lifeboats.paintings</a:t>
            </a:r>
          </a:p>
          <a:p>
            <a:r>
              <a:rPr lang="en-US" dirty="0"/>
              <a:t>Photo © Andy Owen</a:t>
            </a:r>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18</a:t>
            </a:fld>
            <a:endParaRPr lang="en-GB" dirty="0"/>
          </a:p>
        </p:txBody>
      </p:sp>
    </p:spTree>
    <p:extLst>
      <p:ext uri="{BB962C8B-B14F-4D97-AF65-F5344CB8AC3E}">
        <p14:creationId xmlns:p14="http://schemas.microsoft.com/office/powerpoint/2010/main" val="1930070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399001A-258F-4C21-BFC1-1432480F8C34}" type="slidenum">
              <a:rPr lang="en-GB" smtClean="0"/>
              <a:pPr/>
              <a:t>22</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of diagram: TSG Coasts, page 10</a:t>
            </a:r>
          </a:p>
          <a:p>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6</a:t>
            </a:fld>
            <a:endParaRPr lang="en-GB" dirty="0"/>
          </a:p>
        </p:txBody>
      </p:sp>
    </p:spTree>
    <p:extLst>
      <p:ext uri="{BB962C8B-B14F-4D97-AF65-F5344CB8AC3E}">
        <p14:creationId xmlns:p14="http://schemas.microsoft.com/office/powerpoint/2010/main" val="2202274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of diagram: TSG Coasts, page 11</a:t>
            </a:r>
          </a:p>
          <a:p>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7</a:t>
            </a:fld>
            <a:endParaRPr lang="en-GB" dirty="0"/>
          </a:p>
        </p:txBody>
      </p:sp>
    </p:spTree>
    <p:extLst>
      <p:ext uri="{BB962C8B-B14F-4D97-AF65-F5344CB8AC3E}">
        <p14:creationId xmlns:p14="http://schemas.microsoft.com/office/powerpoint/2010/main" val="2510792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of diagram: TSG Coasts, page 13</a:t>
            </a:r>
          </a:p>
          <a:p>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8</a:t>
            </a:fld>
            <a:endParaRPr lang="en-GB" dirty="0"/>
          </a:p>
        </p:txBody>
      </p:sp>
    </p:spTree>
    <p:extLst>
      <p:ext uri="{BB962C8B-B14F-4D97-AF65-F5344CB8AC3E}">
        <p14:creationId xmlns:p14="http://schemas.microsoft.com/office/powerpoint/2010/main" val="1398977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URL https://what3words.com/liberty.regarding.nips</a:t>
            </a:r>
          </a:p>
          <a:p>
            <a:r>
              <a:rPr lang="en-GB" sz="1200" dirty="0"/>
              <a:t>Photo © Jim Barton</a:t>
            </a:r>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9</a:t>
            </a:fld>
            <a:endParaRPr lang="en-GB" dirty="0"/>
          </a:p>
        </p:txBody>
      </p:sp>
    </p:spTree>
    <p:extLst>
      <p:ext uri="{BB962C8B-B14F-4D97-AF65-F5344CB8AC3E}">
        <p14:creationId xmlns:p14="http://schemas.microsoft.com/office/powerpoint/2010/main" val="300928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11</a:t>
            </a:fld>
            <a:endParaRPr lang="en-GB" dirty="0"/>
          </a:p>
        </p:txBody>
      </p:sp>
    </p:spTree>
    <p:extLst>
      <p:ext uri="{BB962C8B-B14F-4D97-AF65-F5344CB8AC3E}">
        <p14:creationId xmlns:p14="http://schemas.microsoft.com/office/powerpoint/2010/main" val="478103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 Andy Owen</a:t>
            </a:r>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12</a:t>
            </a:fld>
            <a:endParaRPr lang="en-GB" dirty="0"/>
          </a:p>
        </p:txBody>
      </p:sp>
    </p:spTree>
    <p:extLst>
      <p:ext uri="{BB962C8B-B14F-4D97-AF65-F5344CB8AC3E}">
        <p14:creationId xmlns:p14="http://schemas.microsoft.com/office/powerpoint/2010/main" val="3488916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 Andy Owen</a:t>
            </a:r>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13</a:t>
            </a:fld>
            <a:endParaRPr lang="en-GB" dirty="0"/>
          </a:p>
        </p:txBody>
      </p:sp>
    </p:spTree>
    <p:extLst>
      <p:ext uri="{BB962C8B-B14F-4D97-AF65-F5344CB8AC3E}">
        <p14:creationId xmlns:p14="http://schemas.microsoft.com/office/powerpoint/2010/main" val="2674084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28000"/>
              </a:lnSpc>
            </a:pPr>
            <a:r>
              <a:rPr lang="en-GB" sz="1200" dirty="0"/>
              <a:t>Photo © Colin Smith</a:t>
            </a:r>
          </a:p>
        </p:txBody>
      </p:sp>
      <p:sp>
        <p:nvSpPr>
          <p:cNvPr id="4" name="Slide Number Placeholder 3"/>
          <p:cNvSpPr>
            <a:spLocks noGrp="1"/>
          </p:cNvSpPr>
          <p:nvPr>
            <p:ph type="sldNum" sz="quarter" idx="5"/>
          </p:nvPr>
        </p:nvSpPr>
        <p:spPr/>
        <p:txBody>
          <a:bodyPr/>
          <a:lstStyle/>
          <a:p>
            <a:fld id="{4399001A-258F-4C21-BFC1-1432480F8C34}" type="slidenum">
              <a:rPr lang="en-GB" smtClean="0"/>
              <a:pPr/>
              <a:t>14</a:t>
            </a:fld>
            <a:endParaRPr lang="en-GB" dirty="0"/>
          </a:p>
        </p:txBody>
      </p:sp>
    </p:spTree>
    <p:extLst>
      <p:ext uri="{BB962C8B-B14F-4D97-AF65-F5344CB8AC3E}">
        <p14:creationId xmlns:p14="http://schemas.microsoft.com/office/powerpoint/2010/main" val="1702109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B4CE44"/>
        </a:solidFill>
        <a:effectLst/>
      </p:bgPr>
    </p:bg>
    <p:spTree>
      <p:nvGrpSpPr>
        <p:cNvPr id="1" name=""/>
        <p:cNvGrpSpPr/>
        <p:nvPr/>
      </p:nvGrpSpPr>
      <p:grpSpPr>
        <a:xfrm>
          <a:off x="0" y="0"/>
          <a:ext cx="0" cy="0"/>
          <a:chOff x="0" y="0"/>
          <a:chExt cx="0" cy="0"/>
        </a:xfrm>
      </p:grpSpPr>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hasCustomPrompt="1"/>
          </p:nvPr>
        </p:nvSpPr>
        <p:spPr>
          <a:xfrm>
            <a:off x="43841" y="5120407"/>
            <a:ext cx="9051434" cy="648072"/>
          </a:xfrm>
        </p:spPr>
        <p:txBody>
          <a:bodyPr>
            <a:normAutofit/>
          </a:bodyPr>
          <a:lstStyle>
            <a:lvl1pPr marL="64008" indent="0" algn="l">
              <a:buNone/>
              <a:defRPr sz="36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algn="ctr"/>
            <a:r>
              <a:rPr lang="en-GB" b="1" dirty="0">
                <a:solidFill>
                  <a:srgbClr val="243D91"/>
                </a:solidFill>
              </a:rPr>
              <a:t>A level template</a:t>
            </a:r>
          </a:p>
        </p:txBody>
      </p:sp>
      <p:grpSp>
        <p:nvGrpSpPr>
          <p:cNvPr id="12" name="Group 11">
            <a:extLst>
              <a:ext uri="{FF2B5EF4-FFF2-40B4-BE49-F238E27FC236}">
                <a16:creationId xmlns:a16="http://schemas.microsoft.com/office/drawing/2014/main" id="{59026D13-955C-4B63-B064-DDB1A12AAF2B}"/>
              </a:ext>
            </a:extLst>
          </p:cNvPr>
          <p:cNvGrpSpPr/>
          <p:nvPr userDrawn="1"/>
        </p:nvGrpSpPr>
        <p:grpSpPr>
          <a:xfrm>
            <a:off x="4355976" y="0"/>
            <a:ext cx="4788024" cy="4881278"/>
            <a:chOff x="4355976" y="0"/>
            <a:chExt cx="4788024" cy="4881278"/>
          </a:xfrm>
        </p:grpSpPr>
        <p:pic>
          <p:nvPicPr>
            <p:cNvPr id="3" name="Picture 2">
              <a:extLst>
                <a:ext uri="{FF2B5EF4-FFF2-40B4-BE49-F238E27FC236}">
                  <a16:creationId xmlns:a16="http://schemas.microsoft.com/office/drawing/2014/main" id="{6D3D5553-3939-42F7-AF43-1B66B33E171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116"/>
            <a:stretch/>
          </p:blipFill>
          <p:spPr>
            <a:xfrm>
              <a:off x="4716016" y="0"/>
              <a:ext cx="4427984" cy="4881278"/>
            </a:xfrm>
            <a:prstGeom prst="rect">
              <a:avLst/>
            </a:prstGeom>
          </p:spPr>
        </p:pic>
        <p:sp>
          <p:nvSpPr>
            <p:cNvPr id="5" name="Rectangle 4">
              <a:extLst>
                <a:ext uri="{FF2B5EF4-FFF2-40B4-BE49-F238E27FC236}">
                  <a16:creationId xmlns:a16="http://schemas.microsoft.com/office/drawing/2014/main" id="{BB8E2CF8-24CF-4A9E-B40C-3DED3A1F5681}"/>
                </a:ext>
              </a:extLst>
            </p:cNvPr>
            <p:cNvSpPr/>
            <p:nvPr userDrawn="1"/>
          </p:nvSpPr>
          <p:spPr>
            <a:xfrm>
              <a:off x="4355976" y="3068960"/>
              <a:ext cx="648072" cy="1475592"/>
            </a:xfrm>
            <a:prstGeom prst="rect">
              <a:avLst/>
            </a:prstGeom>
            <a:solidFill>
              <a:srgbClr val="B4C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4" name="Picture 13">
            <a:extLst>
              <a:ext uri="{FF2B5EF4-FFF2-40B4-BE49-F238E27FC236}">
                <a16:creationId xmlns:a16="http://schemas.microsoft.com/office/drawing/2014/main" id="{36055A28-5286-4F5A-8E4E-5FB7D864C04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137" t="62183" r="55500"/>
          <a:stretch/>
        </p:blipFill>
        <p:spPr>
          <a:xfrm>
            <a:off x="73403" y="3174272"/>
            <a:ext cx="3096344" cy="1846573"/>
          </a:xfrm>
          <a:prstGeom prst="rect">
            <a:avLst/>
          </a:prstGeom>
        </p:spPr>
      </p:pic>
    </p:spTree>
    <p:extLst>
      <p:ext uri="{BB962C8B-B14F-4D97-AF65-F5344CB8AC3E}">
        <p14:creationId xmlns:p14="http://schemas.microsoft.com/office/powerpoint/2010/main" val="67291216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normAutofit/>
          </a:bodyPr>
          <a:lstStyle>
            <a:lvl1pPr>
              <a:defRPr sz="3600" b="1" baseline="0">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baseline="0">
                <a:solidFill>
                  <a:srgbClr val="26377C"/>
                </a:solidFill>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extBox 3">
            <a:extLst>
              <a:ext uri="{FF2B5EF4-FFF2-40B4-BE49-F238E27FC236}">
                <a16:creationId xmlns:a16="http://schemas.microsoft.com/office/drawing/2014/main" id="{7726366F-2D8B-470B-AAB3-86DD10C6F178}"/>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2022</a:t>
            </a:r>
          </a:p>
        </p:txBody>
      </p:sp>
    </p:spTree>
    <p:extLst>
      <p:ext uri="{BB962C8B-B14F-4D97-AF65-F5344CB8AC3E}">
        <p14:creationId xmlns:p14="http://schemas.microsoft.com/office/powerpoint/2010/main" val="203999930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Lato" panose="020F0502020204030203" pitchFamily="34" charset="0"/>
                <a:ea typeface="Lato" panose="020F0502020204030203" pitchFamily="34" charset="0"/>
                <a:cs typeface="Lato" panose="020F0502020204030203" pitchFamily="34" charset="0"/>
              </a:defRPr>
            </a:lvl1pPr>
            <a:lvl2pPr>
              <a:defRPr sz="2000">
                <a:latin typeface="Lato" panose="020F0502020204030203" pitchFamily="34" charset="0"/>
                <a:ea typeface="Lato" panose="020F0502020204030203" pitchFamily="34" charset="0"/>
                <a:cs typeface="Lato" panose="020F0502020204030203" pitchFamily="34" charset="0"/>
              </a:defRPr>
            </a:lvl2pPr>
            <a:lvl3pPr>
              <a:defRPr sz="1800">
                <a:latin typeface="Lato" panose="020F0502020204030203" pitchFamily="34" charset="0"/>
                <a:ea typeface="Lato" panose="020F0502020204030203" pitchFamily="34" charset="0"/>
                <a:cs typeface="Lato" panose="020F0502020204030203" pitchFamily="34" charset="0"/>
              </a:defRPr>
            </a:lvl3pPr>
            <a:lvl4pPr>
              <a:defRPr sz="1600">
                <a:latin typeface="Lato" panose="020F0502020204030203" pitchFamily="34" charset="0"/>
                <a:ea typeface="Lato" panose="020F0502020204030203" pitchFamily="34" charset="0"/>
                <a:cs typeface="Lato" panose="020F0502020204030203" pitchFamily="34" charset="0"/>
              </a:defRPr>
            </a:lvl4pPr>
            <a:lvl5pPr>
              <a:defRPr sz="1600">
                <a:latin typeface="Lato" panose="020F0502020204030203" pitchFamily="34" charset="0"/>
                <a:ea typeface="Lato" panose="020F0502020204030203" pitchFamily="34" charset="0"/>
                <a:cs typeface="Lato" panose="020F0502020204030203"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Lato" panose="020F0502020204030203" pitchFamily="34" charset="0"/>
                <a:ea typeface="Lato" panose="020F0502020204030203" pitchFamily="34" charset="0"/>
                <a:cs typeface="Lato" panose="020F0502020204030203" pitchFamily="34" charset="0"/>
              </a:defRPr>
            </a:lvl1pPr>
            <a:lvl2pPr>
              <a:defRPr sz="2000">
                <a:latin typeface="Lato" panose="020F0502020204030203" pitchFamily="34" charset="0"/>
                <a:ea typeface="Lato" panose="020F0502020204030203" pitchFamily="34" charset="0"/>
                <a:cs typeface="Lato" panose="020F0502020204030203" pitchFamily="34" charset="0"/>
              </a:defRPr>
            </a:lvl2pPr>
            <a:lvl3pPr>
              <a:defRPr sz="1800">
                <a:latin typeface="Lato" panose="020F0502020204030203" pitchFamily="34" charset="0"/>
                <a:ea typeface="Lato" panose="020F0502020204030203" pitchFamily="34" charset="0"/>
                <a:cs typeface="Lato" panose="020F0502020204030203" pitchFamily="34" charset="0"/>
              </a:defRPr>
            </a:lvl3pPr>
            <a:lvl4pPr>
              <a:defRPr sz="1600">
                <a:latin typeface="Lato" panose="020F0502020204030203" pitchFamily="34" charset="0"/>
                <a:ea typeface="Lato" panose="020F0502020204030203" pitchFamily="34" charset="0"/>
                <a:cs typeface="Lato" panose="020F0502020204030203" pitchFamily="34" charset="0"/>
              </a:defRPr>
            </a:lvl4pPr>
            <a:lvl5pPr>
              <a:defRPr sz="1600">
                <a:latin typeface="Lato" panose="020F0502020204030203" pitchFamily="34" charset="0"/>
                <a:ea typeface="Lato" panose="020F0502020204030203" pitchFamily="34" charset="0"/>
                <a:cs typeface="Lato" panose="020F0502020204030203"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1714337E-A7D0-4213-A95F-88F0680C7011}" type="datetimeFigureOut">
              <a:rPr lang="en-GB" smtClean="0"/>
              <a:pPr/>
              <a:t>11/01/2022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06A62CD-E6A4-48B0-8740-9FCE98EC987B}" type="slidenum">
              <a:rPr lang="en-GB" smtClean="0"/>
              <a:pPr/>
              <a:t>‹#›</a:t>
            </a:fld>
            <a:endParaRPr lang="en-GB" dirty="0"/>
          </a:p>
        </p:txBody>
      </p:sp>
      <p:sp>
        <p:nvSpPr>
          <p:cNvPr id="10" name="TextBox 9">
            <a:extLst>
              <a:ext uri="{FF2B5EF4-FFF2-40B4-BE49-F238E27FC236}">
                <a16:creationId xmlns:a16="http://schemas.microsoft.com/office/drawing/2014/main" id="{AA4263B0-049F-4F99-B5AE-A623A5C0977E}"/>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2022</a:t>
            </a:r>
          </a:p>
        </p:txBody>
      </p:sp>
    </p:spTree>
    <p:extLst>
      <p:ext uri="{BB962C8B-B14F-4D97-AF65-F5344CB8AC3E}">
        <p14:creationId xmlns:p14="http://schemas.microsoft.com/office/powerpoint/2010/main" val="1030337705"/>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lstStyle>
            <a:lvl1pPr>
              <a:defRPr baseline="0">
                <a:solidFill>
                  <a:srgbClr val="26377C"/>
                </a:solidFill>
              </a:defRPr>
            </a:lvl1p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baseline="0">
                <a:solidFill>
                  <a:srgbClr val="26377C"/>
                </a:solidFill>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extBox 3">
            <a:extLst>
              <a:ext uri="{FF2B5EF4-FFF2-40B4-BE49-F238E27FC236}">
                <a16:creationId xmlns:a16="http://schemas.microsoft.com/office/drawing/2014/main" id="{B8864BFF-BB7A-45A4-9F2B-1D798AD0ED21}"/>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2021</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a:solidFill>
                  <a:srgbClr val="243D91"/>
                </a:solidFill>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extBox 3">
            <a:extLst>
              <a:ext uri="{FF2B5EF4-FFF2-40B4-BE49-F238E27FC236}">
                <a16:creationId xmlns:a16="http://schemas.microsoft.com/office/drawing/2014/main" id="{5A1D1518-1115-4DC8-A672-28848E8BE7E5}"/>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2021</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rgbClr val="B4CE44">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rgbClr val="26377C"/>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262094"/>
            <a:ext cx="9144001" cy="91441"/>
          </a:xfrm>
          <a:prstGeom prst="rect">
            <a:avLst/>
          </a:prstGeom>
          <a:solidFill>
            <a:srgbClr val="B4CE4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14064"/>
            <a:ext cx="3733819" cy="91087"/>
          </a:xfrm>
          <a:prstGeom prst="rect">
            <a:avLst/>
          </a:prstGeom>
          <a:solidFill>
            <a:srgbClr val="B4CE4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rgbClr val="B4CE44">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67544" y="692696"/>
            <a:ext cx="8229600" cy="10668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457200" y="1844824"/>
            <a:ext cx="8229600" cy="4729712"/>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19" name="Picture 18">
            <a:extLst>
              <a:ext uri="{FF2B5EF4-FFF2-40B4-BE49-F238E27FC236}">
                <a16:creationId xmlns:a16="http://schemas.microsoft.com/office/drawing/2014/main" id="{27885E90-E9B9-4E6D-895B-6DF564988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7910462" y="5630211"/>
            <a:ext cx="1230167" cy="1260000"/>
          </a:xfrm>
          <a:prstGeom prst="rect">
            <a:avLst/>
          </a:prstGeom>
        </p:spPr>
      </p:pic>
    </p:spTree>
  </p:cSld>
  <p:clrMap bg1="lt1" tx1="dk1" bg2="lt2" tx2="dk2" accent1="accent1" accent2="accent2" accent3="accent3" accent4="accent4" accent5="accent5" accent6="accent6" hlink="hlink" folHlink="folHlink"/>
  <p:sldLayoutIdLst>
    <p:sldLayoutId id="2147483774" r:id="rId1"/>
    <p:sldLayoutId id="2147483775" r:id="rId2"/>
    <p:sldLayoutId id="2147483778" r:id="rId3"/>
    <p:sldLayoutId id="2147483770" r:id="rId4"/>
    <p:sldLayoutId id="2147483771" r:id="rId5"/>
  </p:sldLayoutIdLst>
  <p:transition spd="slow"/>
  <p:txStyles>
    <p:titleStyle>
      <a:lvl1pPr algn="l" rtl="0" eaLnBrk="1" latinLnBrk="0" hangingPunct="1">
        <a:spcBef>
          <a:spcPct val="0"/>
        </a:spcBef>
        <a:buNone/>
        <a:defRPr kumimoji="0" sz="4000" kern="1200">
          <a:solidFill>
            <a:schemeClr val="tx2"/>
          </a:solidFill>
          <a:latin typeface="Lato" panose="020F0502020204030203" pitchFamily="34" charset="0"/>
          <a:ea typeface="Lato" panose="020F0502020204030203" pitchFamily="34" charset="0"/>
          <a:cs typeface="Lato" panose="020F0502020204030203" pitchFamily="34" charset="0"/>
        </a:defRPr>
      </a:lvl1pPr>
    </p:titleStyle>
    <p:bodyStyle>
      <a:lvl1pPr marL="365760" indent="-256032" algn="l" rtl="0" eaLnBrk="1" latinLnBrk="0" hangingPunct="1">
        <a:spcBef>
          <a:spcPts val="300"/>
        </a:spcBef>
        <a:buClr>
          <a:schemeClr val="accent3"/>
        </a:buClr>
        <a:buFont typeface="Georgia"/>
        <a:buChar char="•"/>
        <a:defRPr kumimoji="0" sz="2800" kern="1200">
          <a:solidFill>
            <a:srgbClr val="243D91"/>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URL%20https:/what3words.com/tapers.gravest.horsesho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hyperlink" Target="https://what3words.com/easy.lifeboats.painting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geographyeducationonline.org/a-level/physical-geography/introduction-to-systems-thinking" TargetMode="External"/><Relationship Id="rId13" Type="http://schemas.openxmlformats.org/officeDocument/2006/relationships/hyperlink" Target="https://ccea.org.uk/downloads/docs/Specifications/GCE/GCE%20Geography%20(2018)/GCE%20Geography%20(2018)-specification-Standard.pdf" TargetMode="External"/><Relationship Id="rId3" Type="http://schemas.openxmlformats.org/officeDocument/2006/relationships/hyperlink" Target="https://www.geography.org.uk/Shop/Top-Spec-Geography-Coasts/9781843774129" TargetMode="External"/><Relationship Id="rId7" Type="http://schemas.openxmlformats.org/officeDocument/2006/relationships/hyperlink" Target="https://geographyeducationonline.org/a-level/physical-geography/coasts-weathering-and-erosion-of-cliffs" TargetMode="External"/><Relationship Id="rId12" Type="http://schemas.openxmlformats.org/officeDocument/2006/relationships/hyperlink" Target="https://www.ocr.org.uk/Images/223012-specification-accredited-a-level-gce-geography-h481.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thebritishgeographer.weebly.com/coasts-of-erosion-and-coasts-of-deposition.html" TargetMode="External"/><Relationship Id="rId11" Type="http://schemas.openxmlformats.org/officeDocument/2006/relationships/hyperlink" Target="https://qualifications.pearson.com/en/qualifications/edexcel-a-levels/geography-2016.html" TargetMode="External"/><Relationship Id="rId5" Type="http://schemas.openxmlformats.org/officeDocument/2006/relationships/hyperlink" Target="http://thebritishgeographer.weebly.com/coastal-processes.html" TargetMode="External"/><Relationship Id="rId10" Type="http://schemas.openxmlformats.org/officeDocument/2006/relationships/hyperlink" Target="https://www.eduqas.co.uk/qualifications/geography-as-a-level/" TargetMode="External"/><Relationship Id="rId4" Type="http://schemas.openxmlformats.org/officeDocument/2006/relationships/hyperlink" Target="https://timeforgeography.co.uk/videos_list/coasts/" TargetMode="External"/><Relationship Id="rId9" Type="http://schemas.openxmlformats.org/officeDocument/2006/relationships/hyperlink" Target="https://filestore.aqa.org.uk/resources/geography/specifications/AQA-7037-SP-2016.PDF"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www.geography.org.uk/Shop/Top-Spec-Geography-Coasts/978184377412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hat3words.com/liberty.regarding.nip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4941168"/>
            <a:ext cx="8748464" cy="1392560"/>
          </a:xfrm>
        </p:spPr>
        <p:txBody>
          <a:bodyPr>
            <a:normAutofit/>
          </a:bodyPr>
          <a:lstStyle/>
          <a:p>
            <a:r>
              <a:rPr lang="en-GB" sz="4000" b="1" dirty="0"/>
              <a:t>Coasts: wave action</a:t>
            </a:r>
          </a:p>
        </p:txBody>
      </p:sp>
    </p:spTree>
    <p:extLst>
      <p:ext uri="{BB962C8B-B14F-4D97-AF65-F5344CB8AC3E}">
        <p14:creationId xmlns:p14="http://schemas.microsoft.com/office/powerpoint/2010/main" val="82234111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C925-785F-419D-9BC3-EE75BB5A5D4F}"/>
              </a:ext>
            </a:extLst>
          </p:cNvPr>
          <p:cNvSpPr>
            <a:spLocks noGrp="1"/>
          </p:cNvSpPr>
          <p:nvPr>
            <p:ph type="title"/>
          </p:nvPr>
        </p:nvSpPr>
        <p:spPr/>
        <p:txBody>
          <a:bodyPr/>
          <a:lstStyle/>
          <a:p>
            <a:r>
              <a:rPr lang="en-GB" dirty="0"/>
              <a:t>Constructive waves</a:t>
            </a:r>
          </a:p>
        </p:txBody>
      </p:sp>
      <p:sp>
        <p:nvSpPr>
          <p:cNvPr id="3" name="Content Placeholder 2">
            <a:extLst>
              <a:ext uri="{FF2B5EF4-FFF2-40B4-BE49-F238E27FC236}">
                <a16:creationId xmlns:a16="http://schemas.microsoft.com/office/drawing/2014/main" id="{3C00FE37-6337-458E-9BEE-3C62779BC43A}"/>
              </a:ext>
            </a:extLst>
          </p:cNvPr>
          <p:cNvSpPr>
            <a:spLocks noGrp="1"/>
          </p:cNvSpPr>
          <p:nvPr>
            <p:ph idx="1"/>
          </p:nvPr>
        </p:nvSpPr>
        <p:spPr>
          <a:xfrm>
            <a:off x="346672" y="1738859"/>
            <a:ext cx="6365631" cy="2677364"/>
          </a:xfrm>
        </p:spPr>
        <p:txBody>
          <a:bodyPr>
            <a:normAutofit/>
          </a:bodyPr>
          <a:lstStyle/>
          <a:p>
            <a:pPr marL="111600" indent="0">
              <a:lnSpc>
                <a:spcPct val="108000"/>
              </a:lnSpc>
              <a:buNone/>
            </a:pPr>
            <a:r>
              <a:rPr lang="en-GB" sz="2000" dirty="0">
                <a:hlinkClick r:id="rId2" action="ppaction://hlinksldjump"/>
              </a:rPr>
              <a:t>Constructive waves</a:t>
            </a:r>
            <a:r>
              <a:rPr lang="en-GB" sz="2000" b="1" dirty="0"/>
              <a:t> </a:t>
            </a:r>
            <a:r>
              <a:rPr lang="en-GB" sz="2000" dirty="0"/>
              <a:t>(also known as spilling or surging waves) are flat. Wave height is less than 1 metre and wave length is long. </a:t>
            </a:r>
          </a:p>
          <a:p>
            <a:pPr marL="109728" lvl="1" indent="0">
              <a:lnSpc>
                <a:spcPct val="108000"/>
              </a:lnSpc>
              <a:buClr>
                <a:schemeClr val="accent3"/>
              </a:buClr>
              <a:buNone/>
            </a:pPr>
            <a:r>
              <a:rPr lang="en-GB" sz="2000" dirty="0">
                <a:solidFill>
                  <a:srgbClr val="26377C"/>
                </a:solidFill>
              </a:rPr>
              <a:t>Constructive waves roll up the beach with a strong swash. Sand/shingle is carried up the beach in the swash creating a ridge or ‘berm’ on the upper part of the foreshore.</a:t>
            </a:r>
          </a:p>
        </p:txBody>
      </p:sp>
      <p:grpSp>
        <p:nvGrpSpPr>
          <p:cNvPr id="25" name="Group 24">
            <a:extLst>
              <a:ext uri="{FF2B5EF4-FFF2-40B4-BE49-F238E27FC236}">
                <a16:creationId xmlns:a16="http://schemas.microsoft.com/office/drawing/2014/main" id="{9699EF36-E4EB-4159-8A2D-7DAC9FA83CDB}"/>
              </a:ext>
            </a:extLst>
          </p:cNvPr>
          <p:cNvGrpSpPr/>
          <p:nvPr/>
        </p:nvGrpSpPr>
        <p:grpSpPr>
          <a:xfrm>
            <a:off x="559618" y="4354377"/>
            <a:ext cx="6546702" cy="2066596"/>
            <a:chOff x="253566" y="4052927"/>
            <a:chExt cx="6546702" cy="2066596"/>
          </a:xfrm>
        </p:grpSpPr>
        <p:sp>
          <p:nvSpPr>
            <p:cNvPr id="6" name="Freeform: Shape 5">
              <a:extLst>
                <a:ext uri="{FF2B5EF4-FFF2-40B4-BE49-F238E27FC236}">
                  <a16:creationId xmlns:a16="http://schemas.microsoft.com/office/drawing/2014/main" id="{A81E29EC-BA17-4B86-87FB-1EC5909B19C2}"/>
                </a:ext>
              </a:extLst>
            </p:cNvPr>
            <p:cNvSpPr/>
            <p:nvPr/>
          </p:nvSpPr>
          <p:spPr>
            <a:xfrm>
              <a:off x="253566" y="4562555"/>
              <a:ext cx="6173048" cy="1307212"/>
            </a:xfrm>
            <a:custGeom>
              <a:avLst/>
              <a:gdLst>
                <a:gd name="connsiteX0" fmla="*/ 0 w 4067175"/>
                <a:gd name="connsiteY0" fmla="*/ 438150 h 1838325"/>
                <a:gd name="connsiteX1" fmla="*/ 371475 w 4067175"/>
                <a:gd name="connsiteY1" fmla="*/ 571500 h 1838325"/>
                <a:gd name="connsiteX2" fmla="*/ 742950 w 4067175"/>
                <a:gd name="connsiteY2" fmla="*/ 561975 h 1838325"/>
                <a:gd name="connsiteX3" fmla="*/ 1143000 w 4067175"/>
                <a:gd name="connsiteY3" fmla="*/ 304800 h 1838325"/>
                <a:gd name="connsiteX4" fmla="*/ 1390650 w 4067175"/>
                <a:gd name="connsiteY4" fmla="*/ 209550 h 1838325"/>
                <a:gd name="connsiteX5" fmla="*/ 1762125 w 4067175"/>
                <a:gd name="connsiteY5" fmla="*/ 209550 h 1838325"/>
                <a:gd name="connsiteX6" fmla="*/ 2266950 w 4067175"/>
                <a:gd name="connsiteY6" fmla="*/ 466725 h 1838325"/>
                <a:gd name="connsiteX7" fmla="*/ 2676525 w 4067175"/>
                <a:gd name="connsiteY7" fmla="*/ 457200 h 1838325"/>
                <a:gd name="connsiteX8" fmla="*/ 2962275 w 4067175"/>
                <a:gd name="connsiteY8" fmla="*/ 333375 h 1838325"/>
                <a:gd name="connsiteX9" fmla="*/ 3228975 w 4067175"/>
                <a:gd name="connsiteY9" fmla="*/ 152400 h 1838325"/>
                <a:gd name="connsiteX10" fmla="*/ 3533775 w 4067175"/>
                <a:gd name="connsiteY10" fmla="*/ 0 h 1838325"/>
                <a:gd name="connsiteX11" fmla="*/ 3752850 w 4067175"/>
                <a:gd name="connsiteY11" fmla="*/ 57150 h 1838325"/>
                <a:gd name="connsiteX12" fmla="*/ 3895725 w 4067175"/>
                <a:gd name="connsiteY12" fmla="*/ 304800 h 1838325"/>
                <a:gd name="connsiteX13" fmla="*/ 3876675 w 4067175"/>
                <a:gd name="connsiteY13" fmla="*/ 381000 h 1838325"/>
                <a:gd name="connsiteX14" fmla="*/ 3810000 w 4067175"/>
                <a:gd name="connsiteY14" fmla="*/ 371475 h 1838325"/>
                <a:gd name="connsiteX15" fmla="*/ 3714750 w 4067175"/>
                <a:gd name="connsiteY15" fmla="*/ 342900 h 1838325"/>
                <a:gd name="connsiteX16" fmla="*/ 3629025 w 4067175"/>
                <a:gd name="connsiteY16" fmla="*/ 333375 h 1838325"/>
                <a:gd name="connsiteX17" fmla="*/ 3543300 w 4067175"/>
                <a:gd name="connsiteY17" fmla="*/ 485775 h 1838325"/>
                <a:gd name="connsiteX18" fmla="*/ 3667125 w 4067175"/>
                <a:gd name="connsiteY18" fmla="*/ 733425 h 1838325"/>
                <a:gd name="connsiteX19" fmla="*/ 4067175 w 4067175"/>
                <a:gd name="connsiteY19" fmla="*/ 800100 h 1838325"/>
                <a:gd name="connsiteX20" fmla="*/ 4057650 w 4067175"/>
                <a:gd name="connsiteY20" fmla="*/ 1790700 h 1838325"/>
                <a:gd name="connsiteX21" fmla="*/ 9525 w 4067175"/>
                <a:gd name="connsiteY21" fmla="*/ 1838325 h 1838325"/>
                <a:gd name="connsiteX22" fmla="*/ 0 w 4067175"/>
                <a:gd name="connsiteY22" fmla="*/ 438150 h 1838325"/>
                <a:gd name="connsiteX0" fmla="*/ 0 w 4067175"/>
                <a:gd name="connsiteY0" fmla="*/ 443200 h 1843375"/>
                <a:gd name="connsiteX1" fmla="*/ 371475 w 4067175"/>
                <a:gd name="connsiteY1" fmla="*/ 576550 h 1843375"/>
                <a:gd name="connsiteX2" fmla="*/ 742950 w 4067175"/>
                <a:gd name="connsiteY2" fmla="*/ 567025 h 1843375"/>
                <a:gd name="connsiteX3" fmla="*/ 1143000 w 4067175"/>
                <a:gd name="connsiteY3" fmla="*/ 309850 h 1843375"/>
                <a:gd name="connsiteX4" fmla="*/ 1390650 w 4067175"/>
                <a:gd name="connsiteY4" fmla="*/ 214600 h 1843375"/>
                <a:gd name="connsiteX5" fmla="*/ 1762125 w 4067175"/>
                <a:gd name="connsiteY5" fmla="*/ 214600 h 1843375"/>
                <a:gd name="connsiteX6" fmla="*/ 2266950 w 4067175"/>
                <a:gd name="connsiteY6" fmla="*/ 471775 h 1843375"/>
                <a:gd name="connsiteX7" fmla="*/ 2676525 w 4067175"/>
                <a:gd name="connsiteY7" fmla="*/ 462250 h 1843375"/>
                <a:gd name="connsiteX8" fmla="*/ 2962275 w 4067175"/>
                <a:gd name="connsiteY8" fmla="*/ 338425 h 1843375"/>
                <a:gd name="connsiteX9" fmla="*/ 3228975 w 4067175"/>
                <a:gd name="connsiteY9" fmla="*/ 157450 h 1843375"/>
                <a:gd name="connsiteX10" fmla="*/ 3533775 w 4067175"/>
                <a:gd name="connsiteY10" fmla="*/ 5050 h 1843375"/>
                <a:gd name="connsiteX11" fmla="*/ 3752850 w 4067175"/>
                <a:gd name="connsiteY11" fmla="*/ 62200 h 1843375"/>
                <a:gd name="connsiteX12" fmla="*/ 3895725 w 4067175"/>
                <a:gd name="connsiteY12" fmla="*/ 309850 h 1843375"/>
                <a:gd name="connsiteX13" fmla="*/ 3876675 w 4067175"/>
                <a:gd name="connsiteY13" fmla="*/ 386050 h 1843375"/>
                <a:gd name="connsiteX14" fmla="*/ 3810000 w 4067175"/>
                <a:gd name="connsiteY14" fmla="*/ 376525 h 1843375"/>
                <a:gd name="connsiteX15" fmla="*/ 3714750 w 4067175"/>
                <a:gd name="connsiteY15" fmla="*/ 347950 h 1843375"/>
                <a:gd name="connsiteX16" fmla="*/ 3629025 w 4067175"/>
                <a:gd name="connsiteY16" fmla="*/ 338425 h 1843375"/>
                <a:gd name="connsiteX17" fmla="*/ 3543300 w 4067175"/>
                <a:gd name="connsiteY17" fmla="*/ 490825 h 1843375"/>
                <a:gd name="connsiteX18" fmla="*/ 3667125 w 4067175"/>
                <a:gd name="connsiteY18" fmla="*/ 738475 h 1843375"/>
                <a:gd name="connsiteX19" fmla="*/ 4067175 w 4067175"/>
                <a:gd name="connsiteY19" fmla="*/ 805150 h 1843375"/>
                <a:gd name="connsiteX20" fmla="*/ 4057650 w 4067175"/>
                <a:gd name="connsiteY20" fmla="*/ 1795750 h 1843375"/>
                <a:gd name="connsiteX21" fmla="*/ 9525 w 4067175"/>
                <a:gd name="connsiteY21" fmla="*/ 1843375 h 1843375"/>
                <a:gd name="connsiteX22" fmla="*/ 0 w 4067175"/>
                <a:gd name="connsiteY22" fmla="*/ 443200 h 1843375"/>
                <a:gd name="connsiteX0" fmla="*/ 0 w 4067175"/>
                <a:gd name="connsiteY0" fmla="*/ 443200 h 1843375"/>
                <a:gd name="connsiteX1" fmla="*/ 371475 w 4067175"/>
                <a:gd name="connsiteY1" fmla="*/ 576550 h 1843375"/>
                <a:gd name="connsiteX2" fmla="*/ 742950 w 4067175"/>
                <a:gd name="connsiteY2" fmla="*/ 567025 h 1843375"/>
                <a:gd name="connsiteX3" fmla="*/ 1143000 w 4067175"/>
                <a:gd name="connsiteY3" fmla="*/ 309850 h 1843375"/>
                <a:gd name="connsiteX4" fmla="*/ 1390650 w 4067175"/>
                <a:gd name="connsiteY4" fmla="*/ 214600 h 1843375"/>
                <a:gd name="connsiteX5" fmla="*/ 1762125 w 4067175"/>
                <a:gd name="connsiteY5" fmla="*/ 214600 h 1843375"/>
                <a:gd name="connsiteX6" fmla="*/ 2266950 w 4067175"/>
                <a:gd name="connsiteY6" fmla="*/ 471775 h 1843375"/>
                <a:gd name="connsiteX7" fmla="*/ 2676525 w 4067175"/>
                <a:gd name="connsiteY7" fmla="*/ 462250 h 1843375"/>
                <a:gd name="connsiteX8" fmla="*/ 2962275 w 4067175"/>
                <a:gd name="connsiteY8" fmla="*/ 338425 h 1843375"/>
                <a:gd name="connsiteX9" fmla="*/ 3228975 w 4067175"/>
                <a:gd name="connsiteY9" fmla="*/ 157450 h 1843375"/>
                <a:gd name="connsiteX10" fmla="*/ 3533775 w 4067175"/>
                <a:gd name="connsiteY10" fmla="*/ 5050 h 1843375"/>
                <a:gd name="connsiteX11" fmla="*/ 3752850 w 4067175"/>
                <a:gd name="connsiteY11" fmla="*/ 62200 h 1843375"/>
                <a:gd name="connsiteX12" fmla="*/ 3895725 w 4067175"/>
                <a:gd name="connsiteY12" fmla="*/ 309850 h 1843375"/>
                <a:gd name="connsiteX13" fmla="*/ 3876675 w 4067175"/>
                <a:gd name="connsiteY13" fmla="*/ 386050 h 1843375"/>
                <a:gd name="connsiteX14" fmla="*/ 3810000 w 4067175"/>
                <a:gd name="connsiteY14" fmla="*/ 376525 h 1843375"/>
                <a:gd name="connsiteX15" fmla="*/ 3714750 w 4067175"/>
                <a:gd name="connsiteY15" fmla="*/ 347950 h 1843375"/>
                <a:gd name="connsiteX16" fmla="*/ 3629025 w 4067175"/>
                <a:gd name="connsiteY16" fmla="*/ 338425 h 1843375"/>
                <a:gd name="connsiteX17" fmla="*/ 3543300 w 4067175"/>
                <a:gd name="connsiteY17" fmla="*/ 490825 h 1843375"/>
                <a:gd name="connsiteX18" fmla="*/ 3667125 w 4067175"/>
                <a:gd name="connsiteY18" fmla="*/ 738475 h 1843375"/>
                <a:gd name="connsiteX19" fmla="*/ 4067175 w 4067175"/>
                <a:gd name="connsiteY19" fmla="*/ 805150 h 1843375"/>
                <a:gd name="connsiteX20" fmla="*/ 4057650 w 4067175"/>
                <a:gd name="connsiteY20" fmla="*/ 1795750 h 1843375"/>
                <a:gd name="connsiteX21" fmla="*/ 9525 w 4067175"/>
                <a:gd name="connsiteY21" fmla="*/ 1843375 h 1843375"/>
                <a:gd name="connsiteX22" fmla="*/ 0 w 4067175"/>
                <a:gd name="connsiteY22" fmla="*/ 443200 h 1843375"/>
                <a:gd name="connsiteX0" fmla="*/ 0 w 4067175"/>
                <a:gd name="connsiteY0" fmla="*/ 443200 h 1843375"/>
                <a:gd name="connsiteX1" fmla="*/ 371475 w 4067175"/>
                <a:gd name="connsiteY1" fmla="*/ 576550 h 1843375"/>
                <a:gd name="connsiteX2" fmla="*/ 742950 w 4067175"/>
                <a:gd name="connsiteY2" fmla="*/ 567025 h 1843375"/>
                <a:gd name="connsiteX3" fmla="*/ 1143000 w 4067175"/>
                <a:gd name="connsiteY3" fmla="*/ 309850 h 1843375"/>
                <a:gd name="connsiteX4" fmla="*/ 1390650 w 4067175"/>
                <a:gd name="connsiteY4" fmla="*/ 214600 h 1843375"/>
                <a:gd name="connsiteX5" fmla="*/ 1762125 w 4067175"/>
                <a:gd name="connsiteY5" fmla="*/ 214600 h 1843375"/>
                <a:gd name="connsiteX6" fmla="*/ 2266950 w 4067175"/>
                <a:gd name="connsiteY6" fmla="*/ 471775 h 1843375"/>
                <a:gd name="connsiteX7" fmla="*/ 2676525 w 4067175"/>
                <a:gd name="connsiteY7" fmla="*/ 462250 h 1843375"/>
                <a:gd name="connsiteX8" fmla="*/ 2962275 w 4067175"/>
                <a:gd name="connsiteY8" fmla="*/ 338425 h 1843375"/>
                <a:gd name="connsiteX9" fmla="*/ 3228975 w 4067175"/>
                <a:gd name="connsiteY9" fmla="*/ 157450 h 1843375"/>
                <a:gd name="connsiteX10" fmla="*/ 3533775 w 4067175"/>
                <a:gd name="connsiteY10" fmla="*/ 5050 h 1843375"/>
                <a:gd name="connsiteX11" fmla="*/ 3752850 w 4067175"/>
                <a:gd name="connsiteY11" fmla="*/ 62200 h 1843375"/>
                <a:gd name="connsiteX12" fmla="*/ 3895725 w 4067175"/>
                <a:gd name="connsiteY12" fmla="*/ 309850 h 1843375"/>
                <a:gd name="connsiteX13" fmla="*/ 3876675 w 4067175"/>
                <a:gd name="connsiteY13" fmla="*/ 386050 h 1843375"/>
                <a:gd name="connsiteX14" fmla="*/ 3810000 w 4067175"/>
                <a:gd name="connsiteY14" fmla="*/ 376525 h 1843375"/>
                <a:gd name="connsiteX15" fmla="*/ 3714750 w 4067175"/>
                <a:gd name="connsiteY15" fmla="*/ 347950 h 1843375"/>
                <a:gd name="connsiteX16" fmla="*/ 3629025 w 4067175"/>
                <a:gd name="connsiteY16" fmla="*/ 338425 h 1843375"/>
                <a:gd name="connsiteX17" fmla="*/ 3543300 w 4067175"/>
                <a:gd name="connsiteY17" fmla="*/ 490825 h 1843375"/>
                <a:gd name="connsiteX18" fmla="*/ 3667125 w 4067175"/>
                <a:gd name="connsiteY18" fmla="*/ 738475 h 1843375"/>
                <a:gd name="connsiteX19" fmla="*/ 4067175 w 4067175"/>
                <a:gd name="connsiteY19" fmla="*/ 805150 h 1843375"/>
                <a:gd name="connsiteX20" fmla="*/ 4057650 w 4067175"/>
                <a:gd name="connsiteY20" fmla="*/ 1795750 h 1843375"/>
                <a:gd name="connsiteX21" fmla="*/ 9525 w 4067175"/>
                <a:gd name="connsiteY21" fmla="*/ 1843375 h 1843375"/>
                <a:gd name="connsiteX22" fmla="*/ 0 w 4067175"/>
                <a:gd name="connsiteY22" fmla="*/ 443200 h 1843375"/>
                <a:gd name="connsiteX0" fmla="*/ 0 w 4067175"/>
                <a:gd name="connsiteY0" fmla="*/ 443200 h 1843375"/>
                <a:gd name="connsiteX1" fmla="*/ 371475 w 4067175"/>
                <a:gd name="connsiteY1" fmla="*/ 576550 h 1843375"/>
                <a:gd name="connsiteX2" fmla="*/ 742950 w 4067175"/>
                <a:gd name="connsiteY2" fmla="*/ 567025 h 1843375"/>
                <a:gd name="connsiteX3" fmla="*/ 1143000 w 4067175"/>
                <a:gd name="connsiteY3" fmla="*/ 309850 h 1843375"/>
                <a:gd name="connsiteX4" fmla="*/ 1390650 w 4067175"/>
                <a:gd name="connsiteY4" fmla="*/ 214600 h 1843375"/>
                <a:gd name="connsiteX5" fmla="*/ 1762125 w 4067175"/>
                <a:gd name="connsiteY5" fmla="*/ 214600 h 1843375"/>
                <a:gd name="connsiteX6" fmla="*/ 2266950 w 4067175"/>
                <a:gd name="connsiteY6" fmla="*/ 471775 h 1843375"/>
                <a:gd name="connsiteX7" fmla="*/ 2676525 w 4067175"/>
                <a:gd name="connsiteY7" fmla="*/ 462250 h 1843375"/>
                <a:gd name="connsiteX8" fmla="*/ 2962275 w 4067175"/>
                <a:gd name="connsiteY8" fmla="*/ 338425 h 1843375"/>
                <a:gd name="connsiteX9" fmla="*/ 3228975 w 4067175"/>
                <a:gd name="connsiteY9" fmla="*/ 157450 h 1843375"/>
                <a:gd name="connsiteX10" fmla="*/ 3533775 w 4067175"/>
                <a:gd name="connsiteY10" fmla="*/ 5050 h 1843375"/>
                <a:gd name="connsiteX11" fmla="*/ 3752850 w 4067175"/>
                <a:gd name="connsiteY11" fmla="*/ 62200 h 1843375"/>
                <a:gd name="connsiteX12" fmla="*/ 3895725 w 4067175"/>
                <a:gd name="connsiteY12" fmla="*/ 309850 h 1843375"/>
                <a:gd name="connsiteX13" fmla="*/ 3876675 w 4067175"/>
                <a:gd name="connsiteY13" fmla="*/ 386050 h 1843375"/>
                <a:gd name="connsiteX14" fmla="*/ 3810000 w 4067175"/>
                <a:gd name="connsiteY14" fmla="*/ 376525 h 1843375"/>
                <a:gd name="connsiteX15" fmla="*/ 3714750 w 4067175"/>
                <a:gd name="connsiteY15" fmla="*/ 347950 h 1843375"/>
                <a:gd name="connsiteX16" fmla="*/ 3629025 w 4067175"/>
                <a:gd name="connsiteY16" fmla="*/ 338425 h 1843375"/>
                <a:gd name="connsiteX17" fmla="*/ 3543300 w 4067175"/>
                <a:gd name="connsiteY17" fmla="*/ 490825 h 1843375"/>
                <a:gd name="connsiteX18" fmla="*/ 3667125 w 4067175"/>
                <a:gd name="connsiteY18" fmla="*/ 738475 h 1843375"/>
                <a:gd name="connsiteX19" fmla="*/ 4067175 w 4067175"/>
                <a:gd name="connsiteY19" fmla="*/ 805150 h 1843375"/>
                <a:gd name="connsiteX20" fmla="*/ 4057650 w 4067175"/>
                <a:gd name="connsiteY20" fmla="*/ 1795750 h 1843375"/>
                <a:gd name="connsiteX21" fmla="*/ 9525 w 4067175"/>
                <a:gd name="connsiteY21" fmla="*/ 1843375 h 1843375"/>
                <a:gd name="connsiteX22" fmla="*/ 0 w 4067175"/>
                <a:gd name="connsiteY22" fmla="*/ 443200 h 1843375"/>
                <a:gd name="connsiteX0" fmla="*/ 0 w 4067175"/>
                <a:gd name="connsiteY0" fmla="*/ 443200 h 1843375"/>
                <a:gd name="connsiteX1" fmla="*/ 371475 w 4067175"/>
                <a:gd name="connsiteY1" fmla="*/ 576550 h 1843375"/>
                <a:gd name="connsiteX2" fmla="*/ 742950 w 4067175"/>
                <a:gd name="connsiteY2" fmla="*/ 567025 h 1843375"/>
                <a:gd name="connsiteX3" fmla="*/ 1143000 w 4067175"/>
                <a:gd name="connsiteY3" fmla="*/ 309850 h 1843375"/>
                <a:gd name="connsiteX4" fmla="*/ 1390650 w 4067175"/>
                <a:gd name="connsiteY4" fmla="*/ 214600 h 1843375"/>
                <a:gd name="connsiteX5" fmla="*/ 1762125 w 4067175"/>
                <a:gd name="connsiteY5" fmla="*/ 214600 h 1843375"/>
                <a:gd name="connsiteX6" fmla="*/ 2266950 w 4067175"/>
                <a:gd name="connsiteY6" fmla="*/ 471775 h 1843375"/>
                <a:gd name="connsiteX7" fmla="*/ 2676525 w 4067175"/>
                <a:gd name="connsiteY7" fmla="*/ 462250 h 1843375"/>
                <a:gd name="connsiteX8" fmla="*/ 2962275 w 4067175"/>
                <a:gd name="connsiteY8" fmla="*/ 338425 h 1843375"/>
                <a:gd name="connsiteX9" fmla="*/ 3228975 w 4067175"/>
                <a:gd name="connsiteY9" fmla="*/ 157450 h 1843375"/>
                <a:gd name="connsiteX10" fmla="*/ 3533775 w 4067175"/>
                <a:gd name="connsiteY10" fmla="*/ 5050 h 1843375"/>
                <a:gd name="connsiteX11" fmla="*/ 3752850 w 4067175"/>
                <a:gd name="connsiteY11" fmla="*/ 62200 h 1843375"/>
                <a:gd name="connsiteX12" fmla="*/ 3895725 w 4067175"/>
                <a:gd name="connsiteY12" fmla="*/ 309850 h 1843375"/>
                <a:gd name="connsiteX13" fmla="*/ 3876675 w 4067175"/>
                <a:gd name="connsiteY13" fmla="*/ 386050 h 1843375"/>
                <a:gd name="connsiteX14" fmla="*/ 3810000 w 4067175"/>
                <a:gd name="connsiteY14" fmla="*/ 376525 h 1843375"/>
                <a:gd name="connsiteX15" fmla="*/ 3714750 w 4067175"/>
                <a:gd name="connsiteY15" fmla="*/ 347950 h 1843375"/>
                <a:gd name="connsiteX16" fmla="*/ 3629025 w 4067175"/>
                <a:gd name="connsiteY16" fmla="*/ 338425 h 1843375"/>
                <a:gd name="connsiteX17" fmla="*/ 3543300 w 4067175"/>
                <a:gd name="connsiteY17" fmla="*/ 490825 h 1843375"/>
                <a:gd name="connsiteX18" fmla="*/ 3667125 w 4067175"/>
                <a:gd name="connsiteY18" fmla="*/ 738475 h 1843375"/>
                <a:gd name="connsiteX19" fmla="*/ 4067175 w 4067175"/>
                <a:gd name="connsiteY19" fmla="*/ 805150 h 1843375"/>
                <a:gd name="connsiteX20" fmla="*/ 4057650 w 4067175"/>
                <a:gd name="connsiteY20" fmla="*/ 1795750 h 1843375"/>
                <a:gd name="connsiteX21" fmla="*/ 9525 w 4067175"/>
                <a:gd name="connsiteY21" fmla="*/ 1843375 h 1843375"/>
                <a:gd name="connsiteX22" fmla="*/ 0 w 4067175"/>
                <a:gd name="connsiteY22" fmla="*/ 443200 h 1843375"/>
                <a:gd name="connsiteX0" fmla="*/ 0 w 4067175"/>
                <a:gd name="connsiteY0" fmla="*/ 443200 h 1843375"/>
                <a:gd name="connsiteX1" fmla="*/ 371475 w 4067175"/>
                <a:gd name="connsiteY1" fmla="*/ 576550 h 1843375"/>
                <a:gd name="connsiteX2" fmla="*/ 742950 w 4067175"/>
                <a:gd name="connsiteY2" fmla="*/ 567025 h 1843375"/>
                <a:gd name="connsiteX3" fmla="*/ 1143000 w 4067175"/>
                <a:gd name="connsiteY3" fmla="*/ 309850 h 1843375"/>
                <a:gd name="connsiteX4" fmla="*/ 1390650 w 4067175"/>
                <a:gd name="connsiteY4" fmla="*/ 214600 h 1843375"/>
                <a:gd name="connsiteX5" fmla="*/ 1762125 w 4067175"/>
                <a:gd name="connsiteY5" fmla="*/ 214600 h 1843375"/>
                <a:gd name="connsiteX6" fmla="*/ 2266950 w 4067175"/>
                <a:gd name="connsiteY6" fmla="*/ 471775 h 1843375"/>
                <a:gd name="connsiteX7" fmla="*/ 2676525 w 4067175"/>
                <a:gd name="connsiteY7" fmla="*/ 462250 h 1843375"/>
                <a:gd name="connsiteX8" fmla="*/ 2962275 w 4067175"/>
                <a:gd name="connsiteY8" fmla="*/ 338425 h 1843375"/>
                <a:gd name="connsiteX9" fmla="*/ 3228975 w 4067175"/>
                <a:gd name="connsiteY9" fmla="*/ 157450 h 1843375"/>
                <a:gd name="connsiteX10" fmla="*/ 3533775 w 4067175"/>
                <a:gd name="connsiteY10" fmla="*/ 5050 h 1843375"/>
                <a:gd name="connsiteX11" fmla="*/ 3752850 w 4067175"/>
                <a:gd name="connsiteY11" fmla="*/ 62200 h 1843375"/>
                <a:gd name="connsiteX12" fmla="*/ 3895725 w 4067175"/>
                <a:gd name="connsiteY12" fmla="*/ 309850 h 1843375"/>
                <a:gd name="connsiteX13" fmla="*/ 3876675 w 4067175"/>
                <a:gd name="connsiteY13" fmla="*/ 386050 h 1843375"/>
                <a:gd name="connsiteX14" fmla="*/ 3810000 w 4067175"/>
                <a:gd name="connsiteY14" fmla="*/ 376525 h 1843375"/>
                <a:gd name="connsiteX15" fmla="*/ 3714750 w 4067175"/>
                <a:gd name="connsiteY15" fmla="*/ 347950 h 1843375"/>
                <a:gd name="connsiteX16" fmla="*/ 3629025 w 4067175"/>
                <a:gd name="connsiteY16" fmla="*/ 338425 h 1843375"/>
                <a:gd name="connsiteX17" fmla="*/ 3543300 w 4067175"/>
                <a:gd name="connsiteY17" fmla="*/ 490825 h 1843375"/>
                <a:gd name="connsiteX18" fmla="*/ 3667125 w 4067175"/>
                <a:gd name="connsiteY18" fmla="*/ 738475 h 1843375"/>
                <a:gd name="connsiteX19" fmla="*/ 4067175 w 4067175"/>
                <a:gd name="connsiteY19" fmla="*/ 805150 h 1843375"/>
                <a:gd name="connsiteX20" fmla="*/ 4057650 w 4067175"/>
                <a:gd name="connsiteY20" fmla="*/ 1795750 h 1843375"/>
                <a:gd name="connsiteX21" fmla="*/ 9525 w 4067175"/>
                <a:gd name="connsiteY21" fmla="*/ 1843375 h 1843375"/>
                <a:gd name="connsiteX22" fmla="*/ 0 w 4067175"/>
                <a:gd name="connsiteY22" fmla="*/ 443200 h 1843375"/>
                <a:gd name="connsiteX0" fmla="*/ 0 w 4067175"/>
                <a:gd name="connsiteY0" fmla="*/ 443200 h 1843375"/>
                <a:gd name="connsiteX1" fmla="*/ 371475 w 4067175"/>
                <a:gd name="connsiteY1" fmla="*/ 576550 h 1843375"/>
                <a:gd name="connsiteX2" fmla="*/ 742950 w 4067175"/>
                <a:gd name="connsiteY2" fmla="*/ 567025 h 1843375"/>
                <a:gd name="connsiteX3" fmla="*/ 1143000 w 4067175"/>
                <a:gd name="connsiteY3" fmla="*/ 309850 h 1843375"/>
                <a:gd name="connsiteX4" fmla="*/ 1390650 w 4067175"/>
                <a:gd name="connsiteY4" fmla="*/ 214600 h 1843375"/>
                <a:gd name="connsiteX5" fmla="*/ 1762125 w 4067175"/>
                <a:gd name="connsiteY5" fmla="*/ 214600 h 1843375"/>
                <a:gd name="connsiteX6" fmla="*/ 2266950 w 4067175"/>
                <a:gd name="connsiteY6" fmla="*/ 471775 h 1843375"/>
                <a:gd name="connsiteX7" fmla="*/ 2676525 w 4067175"/>
                <a:gd name="connsiteY7" fmla="*/ 462250 h 1843375"/>
                <a:gd name="connsiteX8" fmla="*/ 2962275 w 4067175"/>
                <a:gd name="connsiteY8" fmla="*/ 338425 h 1843375"/>
                <a:gd name="connsiteX9" fmla="*/ 3228975 w 4067175"/>
                <a:gd name="connsiteY9" fmla="*/ 157450 h 1843375"/>
                <a:gd name="connsiteX10" fmla="*/ 3533775 w 4067175"/>
                <a:gd name="connsiteY10" fmla="*/ 5050 h 1843375"/>
                <a:gd name="connsiteX11" fmla="*/ 3752850 w 4067175"/>
                <a:gd name="connsiteY11" fmla="*/ 62200 h 1843375"/>
                <a:gd name="connsiteX12" fmla="*/ 3895725 w 4067175"/>
                <a:gd name="connsiteY12" fmla="*/ 309850 h 1843375"/>
                <a:gd name="connsiteX13" fmla="*/ 3876675 w 4067175"/>
                <a:gd name="connsiteY13" fmla="*/ 386050 h 1843375"/>
                <a:gd name="connsiteX14" fmla="*/ 3810000 w 4067175"/>
                <a:gd name="connsiteY14" fmla="*/ 376525 h 1843375"/>
                <a:gd name="connsiteX15" fmla="*/ 3714750 w 4067175"/>
                <a:gd name="connsiteY15" fmla="*/ 347950 h 1843375"/>
                <a:gd name="connsiteX16" fmla="*/ 3629025 w 4067175"/>
                <a:gd name="connsiteY16" fmla="*/ 338425 h 1843375"/>
                <a:gd name="connsiteX17" fmla="*/ 3543300 w 4067175"/>
                <a:gd name="connsiteY17" fmla="*/ 490825 h 1843375"/>
                <a:gd name="connsiteX18" fmla="*/ 3667125 w 4067175"/>
                <a:gd name="connsiteY18" fmla="*/ 738475 h 1843375"/>
                <a:gd name="connsiteX19" fmla="*/ 4067175 w 4067175"/>
                <a:gd name="connsiteY19" fmla="*/ 805150 h 1843375"/>
                <a:gd name="connsiteX20" fmla="*/ 4057650 w 4067175"/>
                <a:gd name="connsiteY20" fmla="*/ 1795750 h 1843375"/>
                <a:gd name="connsiteX21" fmla="*/ 9525 w 4067175"/>
                <a:gd name="connsiteY21" fmla="*/ 1843375 h 1843375"/>
                <a:gd name="connsiteX22" fmla="*/ 0 w 4067175"/>
                <a:gd name="connsiteY22" fmla="*/ 443200 h 1843375"/>
                <a:gd name="connsiteX0" fmla="*/ 0 w 4067175"/>
                <a:gd name="connsiteY0" fmla="*/ 443200 h 1843375"/>
                <a:gd name="connsiteX1" fmla="*/ 371475 w 4067175"/>
                <a:gd name="connsiteY1" fmla="*/ 576550 h 1843375"/>
                <a:gd name="connsiteX2" fmla="*/ 742950 w 4067175"/>
                <a:gd name="connsiteY2" fmla="*/ 567025 h 1843375"/>
                <a:gd name="connsiteX3" fmla="*/ 1143000 w 4067175"/>
                <a:gd name="connsiteY3" fmla="*/ 309850 h 1843375"/>
                <a:gd name="connsiteX4" fmla="*/ 1390650 w 4067175"/>
                <a:gd name="connsiteY4" fmla="*/ 214600 h 1843375"/>
                <a:gd name="connsiteX5" fmla="*/ 1762125 w 4067175"/>
                <a:gd name="connsiteY5" fmla="*/ 214600 h 1843375"/>
                <a:gd name="connsiteX6" fmla="*/ 2266950 w 4067175"/>
                <a:gd name="connsiteY6" fmla="*/ 471775 h 1843375"/>
                <a:gd name="connsiteX7" fmla="*/ 2676525 w 4067175"/>
                <a:gd name="connsiteY7" fmla="*/ 462250 h 1843375"/>
                <a:gd name="connsiteX8" fmla="*/ 2962275 w 4067175"/>
                <a:gd name="connsiteY8" fmla="*/ 338425 h 1843375"/>
                <a:gd name="connsiteX9" fmla="*/ 3228975 w 4067175"/>
                <a:gd name="connsiteY9" fmla="*/ 157450 h 1843375"/>
                <a:gd name="connsiteX10" fmla="*/ 3533775 w 4067175"/>
                <a:gd name="connsiteY10" fmla="*/ 5050 h 1843375"/>
                <a:gd name="connsiteX11" fmla="*/ 3752850 w 4067175"/>
                <a:gd name="connsiteY11" fmla="*/ 62200 h 1843375"/>
                <a:gd name="connsiteX12" fmla="*/ 3895725 w 4067175"/>
                <a:gd name="connsiteY12" fmla="*/ 309850 h 1843375"/>
                <a:gd name="connsiteX13" fmla="*/ 3876675 w 4067175"/>
                <a:gd name="connsiteY13" fmla="*/ 386050 h 1843375"/>
                <a:gd name="connsiteX14" fmla="*/ 3810000 w 4067175"/>
                <a:gd name="connsiteY14" fmla="*/ 376525 h 1843375"/>
                <a:gd name="connsiteX15" fmla="*/ 3714750 w 4067175"/>
                <a:gd name="connsiteY15" fmla="*/ 347950 h 1843375"/>
                <a:gd name="connsiteX16" fmla="*/ 3629025 w 4067175"/>
                <a:gd name="connsiteY16" fmla="*/ 338425 h 1843375"/>
                <a:gd name="connsiteX17" fmla="*/ 3543300 w 4067175"/>
                <a:gd name="connsiteY17" fmla="*/ 490825 h 1843375"/>
                <a:gd name="connsiteX18" fmla="*/ 3667125 w 4067175"/>
                <a:gd name="connsiteY18" fmla="*/ 738475 h 1843375"/>
                <a:gd name="connsiteX19" fmla="*/ 4067175 w 4067175"/>
                <a:gd name="connsiteY19" fmla="*/ 805150 h 1843375"/>
                <a:gd name="connsiteX20" fmla="*/ 4057650 w 4067175"/>
                <a:gd name="connsiteY20" fmla="*/ 1795750 h 1843375"/>
                <a:gd name="connsiteX21" fmla="*/ 9525 w 4067175"/>
                <a:gd name="connsiteY21" fmla="*/ 1843375 h 1843375"/>
                <a:gd name="connsiteX22" fmla="*/ 0 w 4067175"/>
                <a:gd name="connsiteY22" fmla="*/ 443200 h 1843375"/>
                <a:gd name="connsiteX0" fmla="*/ 0 w 4067175"/>
                <a:gd name="connsiteY0" fmla="*/ 443200 h 1843375"/>
                <a:gd name="connsiteX1" fmla="*/ 371475 w 4067175"/>
                <a:gd name="connsiteY1" fmla="*/ 576550 h 1843375"/>
                <a:gd name="connsiteX2" fmla="*/ 742950 w 4067175"/>
                <a:gd name="connsiteY2" fmla="*/ 567025 h 1843375"/>
                <a:gd name="connsiteX3" fmla="*/ 1143000 w 4067175"/>
                <a:gd name="connsiteY3" fmla="*/ 309850 h 1843375"/>
                <a:gd name="connsiteX4" fmla="*/ 1390650 w 4067175"/>
                <a:gd name="connsiteY4" fmla="*/ 214600 h 1843375"/>
                <a:gd name="connsiteX5" fmla="*/ 1762125 w 4067175"/>
                <a:gd name="connsiteY5" fmla="*/ 214600 h 1843375"/>
                <a:gd name="connsiteX6" fmla="*/ 2266950 w 4067175"/>
                <a:gd name="connsiteY6" fmla="*/ 471775 h 1843375"/>
                <a:gd name="connsiteX7" fmla="*/ 2676525 w 4067175"/>
                <a:gd name="connsiteY7" fmla="*/ 462250 h 1843375"/>
                <a:gd name="connsiteX8" fmla="*/ 2962275 w 4067175"/>
                <a:gd name="connsiteY8" fmla="*/ 338425 h 1843375"/>
                <a:gd name="connsiteX9" fmla="*/ 3228975 w 4067175"/>
                <a:gd name="connsiteY9" fmla="*/ 157450 h 1843375"/>
                <a:gd name="connsiteX10" fmla="*/ 3533775 w 4067175"/>
                <a:gd name="connsiteY10" fmla="*/ 5050 h 1843375"/>
                <a:gd name="connsiteX11" fmla="*/ 3752850 w 4067175"/>
                <a:gd name="connsiteY11" fmla="*/ 62200 h 1843375"/>
                <a:gd name="connsiteX12" fmla="*/ 3895725 w 4067175"/>
                <a:gd name="connsiteY12" fmla="*/ 309850 h 1843375"/>
                <a:gd name="connsiteX13" fmla="*/ 3876675 w 4067175"/>
                <a:gd name="connsiteY13" fmla="*/ 386050 h 1843375"/>
                <a:gd name="connsiteX14" fmla="*/ 3810000 w 4067175"/>
                <a:gd name="connsiteY14" fmla="*/ 376525 h 1843375"/>
                <a:gd name="connsiteX15" fmla="*/ 3714750 w 4067175"/>
                <a:gd name="connsiteY15" fmla="*/ 347950 h 1843375"/>
                <a:gd name="connsiteX16" fmla="*/ 3629025 w 4067175"/>
                <a:gd name="connsiteY16" fmla="*/ 338425 h 1843375"/>
                <a:gd name="connsiteX17" fmla="*/ 3543300 w 4067175"/>
                <a:gd name="connsiteY17" fmla="*/ 490825 h 1843375"/>
                <a:gd name="connsiteX18" fmla="*/ 3667125 w 4067175"/>
                <a:gd name="connsiteY18" fmla="*/ 738475 h 1843375"/>
                <a:gd name="connsiteX19" fmla="*/ 4067175 w 4067175"/>
                <a:gd name="connsiteY19" fmla="*/ 805150 h 1843375"/>
                <a:gd name="connsiteX20" fmla="*/ 4057650 w 4067175"/>
                <a:gd name="connsiteY20" fmla="*/ 1795750 h 1843375"/>
                <a:gd name="connsiteX21" fmla="*/ 9525 w 4067175"/>
                <a:gd name="connsiteY21" fmla="*/ 1843375 h 1843375"/>
                <a:gd name="connsiteX22" fmla="*/ 0 w 4067175"/>
                <a:gd name="connsiteY22" fmla="*/ 443200 h 1843375"/>
                <a:gd name="connsiteX0" fmla="*/ 0 w 4067175"/>
                <a:gd name="connsiteY0" fmla="*/ 443200 h 1843375"/>
                <a:gd name="connsiteX1" fmla="*/ 371475 w 4067175"/>
                <a:gd name="connsiteY1" fmla="*/ 576550 h 1843375"/>
                <a:gd name="connsiteX2" fmla="*/ 742950 w 4067175"/>
                <a:gd name="connsiteY2" fmla="*/ 567025 h 1843375"/>
                <a:gd name="connsiteX3" fmla="*/ 1143000 w 4067175"/>
                <a:gd name="connsiteY3" fmla="*/ 309850 h 1843375"/>
                <a:gd name="connsiteX4" fmla="*/ 1390650 w 4067175"/>
                <a:gd name="connsiteY4" fmla="*/ 214600 h 1843375"/>
                <a:gd name="connsiteX5" fmla="*/ 1762125 w 4067175"/>
                <a:gd name="connsiteY5" fmla="*/ 214600 h 1843375"/>
                <a:gd name="connsiteX6" fmla="*/ 2266950 w 4067175"/>
                <a:gd name="connsiteY6" fmla="*/ 471775 h 1843375"/>
                <a:gd name="connsiteX7" fmla="*/ 2676525 w 4067175"/>
                <a:gd name="connsiteY7" fmla="*/ 462250 h 1843375"/>
                <a:gd name="connsiteX8" fmla="*/ 2962275 w 4067175"/>
                <a:gd name="connsiteY8" fmla="*/ 338425 h 1843375"/>
                <a:gd name="connsiteX9" fmla="*/ 3228975 w 4067175"/>
                <a:gd name="connsiteY9" fmla="*/ 157450 h 1843375"/>
                <a:gd name="connsiteX10" fmla="*/ 3533775 w 4067175"/>
                <a:gd name="connsiteY10" fmla="*/ 5050 h 1843375"/>
                <a:gd name="connsiteX11" fmla="*/ 3752850 w 4067175"/>
                <a:gd name="connsiteY11" fmla="*/ 62200 h 1843375"/>
                <a:gd name="connsiteX12" fmla="*/ 3895725 w 4067175"/>
                <a:gd name="connsiteY12" fmla="*/ 309850 h 1843375"/>
                <a:gd name="connsiteX13" fmla="*/ 3876675 w 4067175"/>
                <a:gd name="connsiteY13" fmla="*/ 386050 h 1843375"/>
                <a:gd name="connsiteX14" fmla="*/ 3810000 w 4067175"/>
                <a:gd name="connsiteY14" fmla="*/ 376525 h 1843375"/>
                <a:gd name="connsiteX15" fmla="*/ 3714750 w 4067175"/>
                <a:gd name="connsiteY15" fmla="*/ 347950 h 1843375"/>
                <a:gd name="connsiteX16" fmla="*/ 3629025 w 4067175"/>
                <a:gd name="connsiteY16" fmla="*/ 338425 h 1843375"/>
                <a:gd name="connsiteX17" fmla="*/ 3543300 w 4067175"/>
                <a:gd name="connsiteY17" fmla="*/ 490825 h 1843375"/>
                <a:gd name="connsiteX18" fmla="*/ 3667125 w 4067175"/>
                <a:gd name="connsiteY18" fmla="*/ 738475 h 1843375"/>
                <a:gd name="connsiteX19" fmla="*/ 4067175 w 4067175"/>
                <a:gd name="connsiteY19" fmla="*/ 805150 h 1843375"/>
                <a:gd name="connsiteX20" fmla="*/ 4057650 w 4067175"/>
                <a:gd name="connsiteY20" fmla="*/ 1795750 h 1843375"/>
                <a:gd name="connsiteX21" fmla="*/ 9525 w 4067175"/>
                <a:gd name="connsiteY21" fmla="*/ 1843375 h 1843375"/>
                <a:gd name="connsiteX22" fmla="*/ 0 w 4067175"/>
                <a:gd name="connsiteY22" fmla="*/ 443200 h 1843375"/>
                <a:gd name="connsiteX0" fmla="*/ 0 w 4057650"/>
                <a:gd name="connsiteY0" fmla="*/ 443200 h 1843375"/>
                <a:gd name="connsiteX1" fmla="*/ 371475 w 4057650"/>
                <a:gd name="connsiteY1" fmla="*/ 576550 h 1843375"/>
                <a:gd name="connsiteX2" fmla="*/ 742950 w 4057650"/>
                <a:gd name="connsiteY2" fmla="*/ 567025 h 1843375"/>
                <a:gd name="connsiteX3" fmla="*/ 1143000 w 4057650"/>
                <a:gd name="connsiteY3" fmla="*/ 309850 h 1843375"/>
                <a:gd name="connsiteX4" fmla="*/ 1390650 w 4057650"/>
                <a:gd name="connsiteY4" fmla="*/ 214600 h 1843375"/>
                <a:gd name="connsiteX5" fmla="*/ 1762125 w 4057650"/>
                <a:gd name="connsiteY5" fmla="*/ 214600 h 1843375"/>
                <a:gd name="connsiteX6" fmla="*/ 2266950 w 4057650"/>
                <a:gd name="connsiteY6" fmla="*/ 471775 h 1843375"/>
                <a:gd name="connsiteX7" fmla="*/ 2676525 w 4057650"/>
                <a:gd name="connsiteY7" fmla="*/ 462250 h 1843375"/>
                <a:gd name="connsiteX8" fmla="*/ 2962275 w 4057650"/>
                <a:gd name="connsiteY8" fmla="*/ 338425 h 1843375"/>
                <a:gd name="connsiteX9" fmla="*/ 3228975 w 4057650"/>
                <a:gd name="connsiteY9" fmla="*/ 157450 h 1843375"/>
                <a:gd name="connsiteX10" fmla="*/ 3533775 w 4057650"/>
                <a:gd name="connsiteY10" fmla="*/ 5050 h 1843375"/>
                <a:gd name="connsiteX11" fmla="*/ 3752850 w 4057650"/>
                <a:gd name="connsiteY11" fmla="*/ 62200 h 1843375"/>
                <a:gd name="connsiteX12" fmla="*/ 3895725 w 4057650"/>
                <a:gd name="connsiteY12" fmla="*/ 309850 h 1843375"/>
                <a:gd name="connsiteX13" fmla="*/ 3876675 w 4057650"/>
                <a:gd name="connsiteY13" fmla="*/ 386050 h 1843375"/>
                <a:gd name="connsiteX14" fmla="*/ 3810000 w 4057650"/>
                <a:gd name="connsiteY14" fmla="*/ 376525 h 1843375"/>
                <a:gd name="connsiteX15" fmla="*/ 3714750 w 4057650"/>
                <a:gd name="connsiteY15" fmla="*/ 347950 h 1843375"/>
                <a:gd name="connsiteX16" fmla="*/ 3629025 w 4057650"/>
                <a:gd name="connsiteY16" fmla="*/ 338425 h 1843375"/>
                <a:gd name="connsiteX17" fmla="*/ 3543300 w 4057650"/>
                <a:gd name="connsiteY17" fmla="*/ 490825 h 1843375"/>
                <a:gd name="connsiteX18" fmla="*/ 3667125 w 4057650"/>
                <a:gd name="connsiteY18" fmla="*/ 738475 h 1843375"/>
                <a:gd name="connsiteX19" fmla="*/ 4031316 w 4057650"/>
                <a:gd name="connsiteY19" fmla="*/ 823079 h 1843375"/>
                <a:gd name="connsiteX20" fmla="*/ 4057650 w 4057650"/>
                <a:gd name="connsiteY20" fmla="*/ 1795750 h 1843375"/>
                <a:gd name="connsiteX21" fmla="*/ 9525 w 4057650"/>
                <a:gd name="connsiteY21" fmla="*/ 1843375 h 1843375"/>
                <a:gd name="connsiteX22" fmla="*/ 0 w 4057650"/>
                <a:gd name="connsiteY22" fmla="*/ 443200 h 1843375"/>
                <a:gd name="connsiteX0" fmla="*/ 0 w 4057650"/>
                <a:gd name="connsiteY0" fmla="*/ 443200 h 1843375"/>
                <a:gd name="connsiteX1" fmla="*/ 371475 w 4057650"/>
                <a:gd name="connsiteY1" fmla="*/ 576550 h 1843375"/>
                <a:gd name="connsiteX2" fmla="*/ 742950 w 4057650"/>
                <a:gd name="connsiteY2" fmla="*/ 567025 h 1843375"/>
                <a:gd name="connsiteX3" fmla="*/ 1143000 w 4057650"/>
                <a:gd name="connsiteY3" fmla="*/ 309850 h 1843375"/>
                <a:gd name="connsiteX4" fmla="*/ 1390650 w 4057650"/>
                <a:gd name="connsiteY4" fmla="*/ 214600 h 1843375"/>
                <a:gd name="connsiteX5" fmla="*/ 1762125 w 4057650"/>
                <a:gd name="connsiteY5" fmla="*/ 214600 h 1843375"/>
                <a:gd name="connsiteX6" fmla="*/ 2266950 w 4057650"/>
                <a:gd name="connsiteY6" fmla="*/ 471775 h 1843375"/>
                <a:gd name="connsiteX7" fmla="*/ 2676525 w 4057650"/>
                <a:gd name="connsiteY7" fmla="*/ 462250 h 1843375"/>
                <a:gd name="connsiteX8" fmla="*/ 2962275 w 4057650"/>
                <a:gd name="connsiteY8" fmla="*/ 338425 h 1843375"/>
                <a:gd name="connsiteX9" fmla="*/ 3228975 w 4057650"/>
                <a:gd name="connsiteY9" fmla="*/ 157450 h 1843375"/>
                <a:gd name="connsiteX10" fmla="*/ 3533775 w 4057650"/>
                <a:gd name="connsiteY10" fmla="*/ 5050 h 1843375"/>
                <a:gd name="connsiteX11" fmla="*/ 3752850 w 4057650"/>
                <a:gd name="connsiteY11" fmla="*/ 62200 h 1843375"/>
                <a:gd name="connsiteX12" fmla="*/ 3895725 w 4057650"/>
                <a:gd name="connsiteY12" fmla="*/ 309850 h 1843375"/>
                <a:gd name="connsiteX13" fmla="*/ 3876675 w 4057650"/>
                <a:gd name="connsiteY13" fmla="*/ 386050 h 1843375"/>
                <a:gd name="connsiteX14" fmla="*/ 3810000 w 4057650"/>
                <a:gd name="connsiteY14" fmla="*/ 376525 h 1843375"/>
                <a:gd name="connsiteX15" fmla="*/ 3714750 w 4057650"/>
                <a:gd name="connsiteY15" fmla="*/ 347950 h 1843375"/>
                <a:gd name="connsiteX16" fmla="*/ 3629025 w 4057650"/>
                <a:gd name="connsiteY16" fmla="*/ 338425 h 1843375"/>
                <a:gd name="connsiteX17" fmla="*/ 3543300 w 4057650"/>
                <a:gd name="connsiteY17" fmla="*/ 490825 h 1843375"/>
                <a:gd name="connsiteX18" fmla="*/ 3667125 w 4057650"/>
                <a:gd name="connsiteY18" fmla="*/ 738475 h 1843375"/>
                <a:gd name="connsiteX19" fmla="*/ 4031316 w 4057650"/>
                <a:gd name="connsiteY19" fmla="*/ 823079 h 1843375"/>
                <a:gd name="connsiteX20" fmla="*/ 4057650 w 4057650"/>
                <a:gd name="connsiteY20" fmla="*/ 1795750 h 1843375"/>
                <a:gd name="connsiteX21" fmla="*/ 9525 w 4057650"/>
                <a:gd name="connsiteY21" fmla="*/ 1843375 h 1843375"/>
                <a:gd name="connsiteX22" fmla="*/ 0 w 4057650"/>
                <a:gd name="connsiteY22" fmla="*/ 443200 h 1843375"/>
                <a:gd name="connsiteX0" fmla="*/ 0 w 4057650"/>
                <a:gd name="connsiteY0" fmla="*/ 443200 h 1843375"/>
                <a:gd name="connsiteX1" fmla="*/ 371475 w 4057650"/>
                <a:gd name="connsiteY1" fmla="*/ 576550 h 1843375"/>
                <a:gd name="connsiteX2" fmla="*/ 742950 w 4057650"/>
                <a:gd name="connsiteY2" fmla="*/ 567025 h 1843375"/>
                <a:gd name="connsiteX3" fmla="*/ 1143000 w 4057650"/>
                <a:gd name="connsiteY3" fmla="*/ 309850 h 1843375"/>
                <a:gd name="connsiteX4" fmla="*/ 1390650 w 4057650"/>
                <a:gd name="connsiteY4" fmla="*/ 214600 h 1843375"/>
                <a:gd name="connsiteX5" fmla="*/ 1762125 w 4057650"/>
                <a:gd name="connsiteY5" fmla="*/ 214600 h 1843375"/>
                <a:gd name="connsiteX6" fmla="*/ 2266950 w 4057650"/>
                <a:gd name="connsiteY6" fmla="*/ 471775 h 1843375"/>
                <a:gd name="connsiteX7" fmla="*/ 2676525 w 4057650"/>
                <a:gd name="connsiteY7" fmla="*/ 462250 h 1843375"/>
                <a:gd name="connsiteX8" fmla="*/ 2962275 w 4057650"/>
                <a:gd name="connsiteY8" fmla="*/ 338425 h 1843375"/>
                <a:gd name="connsiteX9" fmla="*/ 3228975 w 4057650"/>
                <a:gd name="connsiteY9" fmla="*/ 157450 h 1843375"/>
                <a:gd name="connsiteX10" fmla="*/ 3533775 w 4057650"/>
                <a:gd name="connsiteY10" fmla="*/ 5050 h 1843375"/>
                <a:gd name="connsiteX11" fmla="*/ 3752850 w 4057650"/>
                <a:gd name="connsiteY11" fmla="*/ 62200 h 1843375"/>
                <a:gd name="connsiteX12" fmla="*/ 3895725 w 4057650"/>
                <a:gd name="connsiteY12" fmla="*/ 309850 h 1843375"/>
                <a:gd name="connsiteX13" fmla="*/ 3876675 w 4057650"/>
                <a:gd name="connsiteY13" fmla="*/ 386050 h 1843375"/>
                <a:gd name="connsiteX14" fmla="*/ 3810000 w 4057650"/>
                <a:gd name="connsiteY14" fmla="*/ 376525 h 1843375"/>
                <a:gd name="connsiteX15" fmla="*/ 3714750 w 4057650"/>
                <a:gd name="connsiteY15" fmla="*/ 347950 h 1843375"/>
                <a:gd name="connsiteX16" fmla="*/ 3629025 w 4057650"/>
                <a:gd name="connsiteY16" fmla="*/ 338425 h 1843375"/>
                <a:gd name="connsiteX17" fmla="*/ 3543300 w 4057650"/>
                <a:gd name="connsiteY17" fmla="*/ 490825 h 1843375"/>
                <a:gd name="connsiteX18" fmla="*/ 3667125 w 4057650"/>
                <a:gd name="connsiteY18" fmla="*/ 738475 h 1843375"/>
                <a:gd name="connsiteX19" fmla="*/ 4025340 w 4057650"/>
                <a:gd name="connsiteY19" fmla="*/ 876867 h 1843375"/>
                <a:gd name="connsiteX20" fmla="*/ 4057650 w 4057650"/>
                <a:gd name="connsiteY20" fmla="*/ 1795750 h 1843375"/>
                <a:gd name="connsiteX21" fmla="*/ 9525 w 4057650"/>
                <a:gd name="connsiteY21" fmla="*/ 1843375 h 1843375"/>
                <a:gd name="connsiteX22" fmla="*/ 0 w 4057650"/>
                <a:gd name="connsiteY22" fmla="*/ 443200 h 1843375"/>
                <a:gd name="connsiteX0" fmla="*/ 0 w 4057650"/>
                <a:gd name="connsiteY0" fmla="*/ 499921 h 1900096"/>
                <a:gd name="connsiteX1" fmla="*/ 371475 w 4057650"/>
                <a:gd name="connsiteY1" fmla="*/ 633271 h 1900096"/>
                <a:gd name="connsiteX2" fmla="*/ 742950 w 4057650"/>
                <a:gd name="connsiteY2" fmla="*/ 623746 h 1900096"/>
                <a:gd name="connsiteX3" fmla="*/ 1143000 w 4057650"/>
                <a:gd name="connsiteY3" fmla="*/ 366571 h 1900096"/>
                <a:gd name="connsiteX4" fmla="*/ 1390650 w 4057650"/>
                <a:gd name="connsiteY4" fmla="*/ 271321 h 1900096"/>
                <a:gd name="connsiteX5" fmla="*/ 1762125 w 4057650"/>
                <a:gd name="connsiteY5" fmla="*/ 271321 h 1900096"/>
                <a:gd name="connsiteX6" fmla="*/ 2266950 w 4057650"/>
                <a:gd name="connsiteY6" fmla="*/ 528496 h 1900096"/>
                <a:gd name="connsiteX7" fmla="*/ 2676525 w 4057650"/>
                <a:gd name="connsiteY7" fmla="*/ 518971 h 1900096"/>
                <a:gd name="connsiteX8" fmla="*/ 2962275 w 4057650"/>
                <a:gd name="connsiteY8" fmla="*/ 395146 h 1900096"/>
                <a:gd name="connsiteX9" fmla="*/ 3228975 w 4057650"/>
                <a:gd name="connsiteY9" fmla="*/ 214171 h 1900096"/>
                <a:gd name="connsiteX10" fmla="*/ 3521822 w 4057650"/>
                <a:gd name="connsiteY10" fmla="*/ 2006 h 1900096"/>
                <a:gd name="connsiteX11" fmla="*/ 3752850 w 4057650"/>
                <a:gd name="connsiteY11" fmla="*/ 118921 h 1900096"/>
                <a:gd name="connsiteX12" fmla="*/ 3895725 w 4057650"/>
                <a:gd name="connsiteY12" fmla="*/ 366571 h 1900096"/>
                <a:gd name="connsiteX13" fmla="*/ 3876675 w 4057650"/>
                <a:gd name="connsiteY13" fmla="*/ 442771 h 1900096"/>
                <a:gd name="connsiteX14" fmla="*/ 3810000 w 4057650"/>
                <a:gd name="connsiteY14" fmla="*/ 433246 h 1900096"/>
                <a:gd name="connsiteX15" fmla="*/ 3714750 w 4057650"/>
                <a:gd name="connsiteY15" fmla="*/ 404671 h 1900096"/>
                <a:gd name="connsiteX16" fmla="*/ 3629025 w 4057650"/>
                <a:gd name="connsiteY16" fmla="*/ 395146 h 1900096"/>
                <a:gd name="connsiteX17" fmla="*/ 3543300 w 4057650"/>
                <a:gd name="connsiteY17" fmla="*/ 547546 h 1900096"/>
                <a:gd name="connsiteX18" fmla="*/ 3667125 w 4057650"/>
                <a:gd name="connsiteY18" fmla="*/ 795196 h 1900096"/>
                <a:gd name="connsiteX19" fmla="*/ 4025340 w 4057650"/>
                <a:gd name="connsiteY19" fmla="*/ 933588 h 1900096"/>
                <a:gd name="connsiteX20" fmla="*/ 4057650 w 4057650"/>
                <a:gd name="connsiteY20" fmla="*/ 1852471 h 1900096"/>
                <a:gd name="connsiteX21" fmla="*/ 9525 w 4057650"/>
                <a:gd name="connsiteY21" fmla="*/ 1900096 h 1900096"/>
                <a:gd name="connsiteX22" fmla="*/ 0 w 4057650"/>
                <a:gd name="connsiteY22" fmla="*/ 499921 h 1900096"/>
                <a:gd name="connsiteX0" fmla="*/ 0 w 4057650"/>
                <a:gd name="connsiteY0" fmla="*/ 499198 h 1899373"/>
                <a:gd name="connsiteX1" fmla="*/ 371475 w 4057650"/>
                <a:gd name="connsiteY1" fmla="*/ 632548 h 1899373"/>
                <a:gd name="connsiteX2" fmla="*/ 742950 w 4057650"/>
                <a:gd name="connsiteY2" fmla="*/ 623023 h 1899373"/>
                <a:gd name="connsiteX3" fmla="*/ 1143000 w 4057650"/>
                <a:gd name="connsiteY3" fmla="*/ 365848 h 1899373"/>
                <a:gd name="connsiteX4" fmla="*/ 1390650 w 4057650"/>
                <a:gd name="connsiteY4" fmla="*/ 270598 h 1899373"/>
                <a:gd name="connsiteX5" fmla="*/ 1762125 w 4057650"/>
                <a:gd name="connsiteY5" fmla="*/ 270598 h 1899373"/>
                <a:gd name="connsiteX6" fmla="*/ 2266950 w 4057650"/>
                <a:gd name="connsiteY6" fmla="*/ 527773 h 1899373"/>
                <a:gd name="connsiteX7" fmla="*/ 2676525 w 4057650"/>
                <a:gd name="connsiteY7" fmla="*/ 518248 h 1899373"/>
                <a:gd name="connsiteX8" fmla="*/ 2962275 w 4057650"/>
                <a:gd name="connsiteY8" fmla="*/ 394423 h 1899373"/>
                <a:gd name="connsiteX9" fmla="*/ 3228975 w 4057650"/>
                <a:gd name="connsiteY9" fmla="*/ 213448 h 1899373"/>
                <a:gd name="connsiteX10" fmla="*/ 3521822 w 4057650"/>
                <a:gd name="connsiteY10" fmla="*/ 1283 h 1899373"/>
                <a:gd name="connsiteX11" fmla="*/ 3872380 w 4057650"/>
                <a:gd name="connsiteY11" fmla="*/ 171986 h 1899373"/>
                <a:gd name="connsiteX12" fmla="*/ 3895725 w 4057650"/>
                <a:gd name="connsiteY12" fmla="*/ 365848 h 1899373"/>
                <a:gd name="connsiteX13" fmla="*/ 3876675 w 4057650"/>
                <a:gd name="connsiteY13" fmla="*/ 442048 h 1899373"/>
                <a:gd name="connsiteX14" fmla="*/ 3810000 w 4057650"/>
                <a:gd name="connsiteY14" fmla="*/ 432523 h 1899373"/>
                <a:gd name="connsiteX15" fmla="*/ 3714750 w 4057650"/>
                <a:gd name="connsiteY15" fmla="*/ 403948 h 1899373"/>
                <a:gd name="connsiteX16" fmla="*/ 3629025 w 4057650"/>
                <a:gd name="connsiteY16" fmla="*/ 394423 h 1899373"/>
                <a:gd name="connsiteX17" fmla="*/ 3543300 w 4057650"/>
                <a:gd name="connsiteY17" fmla="*/ 546823 h 1899373"/>
                <a:gd name="connsiteX18" fmla="*/ 3667125 w 4057650"/>
                <a:gd name="connsiteY18" fmla="*/ 794473 h 1899373"/>
                <a:gd name="connsiteX19" fmla="*/ 4025340 w 4057650"/>
                <a:gd name="connsiteY19" fmla="*/ 932865 h 1899373"/>
                <a:gd name="connsiteX20" fmla="*/ 4057650 w 4057650"/>
                <a:gd name="connsiteY20" fmla="*/ 1851748 h 1899373"/>
                <a:gd name="connsiteX21" fmla="*/ 9525 w 4057650"/>
                <a:gd name="connsiteY21" fmla="*/ 1899373 h 1899373"/>
                <a:gd name="connsiteX22" fmla="*/ 0 w 4057650"/>
                <a:gd name="connsiteY22" fmla="*/ 499198 h 1899373"/>
                <a:gd name="connsiteX0" fmla="*/ 0 w 4057650"/>
                <a:gd name="connsiteY0" fmla="*/ 499198 h 1899373"/>
                <a:gd name="connsiteX1" fmla="*/ 371475 w 4057650"/>
                <a:gd name="connsiteY1" fmla="*/ 632548 h 1899373"/>
                <a:gd name="connsiteX2" fmla="*/ 742950 w 4057650"/>
                <a:gd name="connsiteY2" fmla="*/ 623023 h 1899373"/>
                <a:gd name="connsiteX3" fmla="*/ 1143000 w 4057650"/>
                <a:gd name="connsiteY3" fmla="*/ 365848 h 1899373"/>
                <a:gd name="connsiteX4" fmla="*/ 1390650 w 4057650"/>
                <a:gd name="connsiteY4" fmla="*/ 270598 h 1899373"/>
                <a:gd name="connsiteX5" fmla="*/ 1762125 w 4057650"/>
                <a:gd name="connsiteY5" fmla="*/ 270598 h 1899373"/>
                <a:gd name="connsiteX6" fmla="*/ 2266950 w 4057650"/>
                <a:gd name="connsiteY6" fmla="*/ 527773 h 1899373"/>
                <a:gd name="connsiteX7" fmla="*/ 2676525 w 4057650"/>
                <a:gd name="connsiteY7" fmla="*/ 518248 h 1899373"/>
                <a:gd name="connsiteX8" fmla="*/ 2962275 w 4057650"/>
                <a:gd name="connsiteY8" fmla="*/ 394423 h 1899373"/>
                <a:gd name="connsiteX9" fmla="*/ 3228975 w 4057650"/>
                <a:gd name="connsiteY9" fmla="*/ 213448 h 1899373"/>
                <a:gd name="connsiteX10" fmla="*/ 3521822 w 4057650"/>
                <a:gd name="connsiteY10" fmla="*/ 1283 h 1899373"/>
                <a:gd name="connsiteX11" fmla="*/ 3872380 w 4057650"/>
                <a:gd name="connsiteY11" fmla="*/ 171986 h 1899373"/>
                <a:gd name="connsiteX12" fmla="*/ 3919631 w 4057650"/>
                <a:gd name="connsiteY12" fmla="*/ 365848 h 1899373"/>
                <a:gd name="connsiteX13" fmla="*/ 3876675 w 4057650"/>
                <a:gd name="connsiteY13" fmla="*/ 442048 h 1899373"/>
                <a:gd name="connsiteX14" fmla="*/ 3810000 w 4057650"/>
                <a:gd name="connsiteY14" fmla="*/ 432523 h 1899373"/>
                <a:gd name="connsiteX15" fmla="*/ 3714750 w 4057650"/>
                <a:gd name="connsiteY15" fmla="*/ 403948 h 1899373"/>
                <a:gd name="connsiteX16" fmla="*/ 3629025 w 4057650"/>
                <a:gd name="connsiteY16" fmla="*/ 394423 h 1899373"/>
                <a:gd name="connsiteX17" fmla="*/ 3543300 w 4057650"/>
                <a:gd name="connsiteY17" fmla="*/ 546823 h 1899373"/>
                <a:gd name="connsiteX18" fmla="*/ 3667125 w 4057650"/>
                <a:gd name="connsiteY18" fmla="*/ 794473 h 1899373"/>
                <a:gd name="connsiteX19" fmla="*/ 4025340 w 4057650"/>
                <a:gd name="connsiteY19" fmla="*/ 932865 h 1899373"/>
                <a:gd name="connsiteX20" fmla="*/ 4057650 w 4057650"/>
                <a:gd name="connsiteY20" fmla="*/ 1851748 h 1899373"/>
                <a:gd name="connsiteX21" fmla="*/ 9525 w 4057650"/>
                <a:gd name="connsiteY21" fmla="*/ 1899373 h 1899373"/>
                <a:gd name="connsiteX22" fmla="*/ 0 w 4057650"/>
                <a:gd name="connsiteY22" fmla="*/ 499198 h 1899373"/>
                <a:gd name="connsiteX0" fmla="*/ 0 w 4057650"/>
                <a:gd name="connsiteY0" fmla="*/ 487357 h 1887532"/>
                <a:gd name="connsiteX1" fmla="*/ 371475 w 4057650"/>
                <a:gd name="connsiteY1" fmla="*/ 620707 h 1887532"/>
                <a:gd name="connsiteX2" fmla="*/ 742950 w 4057650"/>
                <a:gd name="connsiteY2" fmla="*/ 611182 h 1887532"/>
                <a:gd name="connsiteX3" fmla="*/ 1143000 w 4057650"/>
                <a:gd name="connsiteY3" fmla="*/ 354007 h 1887532"/>
                <a:gd name="connsiteX4" fmla="*/ 1390650 w 4057650"/>
                <a:gd name="connsiteY4" fmla="*/ 258757 h 1887532"/>
                <a:gd name="connsiteX5" fmla="*/ 1762125 w 4057650"/>
                <a:gd name="connsiteY5" fmla="*/ 258757 h 1887532"/>
                <a:gd name="connsiteX6" fmla="*/ 2266950 w 4057650"/>
                <a:gd name="connsiteY6" fmla="*/ 515932 h 1887532"/>
                <a:gd name="connsiteX7" fmla="*/ 2676525 w 4057650"/>
                <a:gd name="connsiteY7" fmla="*/ 506407 h 1887532"/>
                <a:gd name="connsiteX8" fmla="*/ 2962275 w 4057650"/>
                <a:gd name="connsiteY8" fmla="*/ 382582 h 1887532"/>
                <a:gd name="connsiteX9" fmla="*/ 3228975 w 4057650"/>
                <a:gd name="connsiteY9" fmla="*/ 201607 h 1887532"/>
                <a:gd name="connsiteX10" fmla="*/ 3617446 w 4057650"/>
                <a:gd name="connsiteY10" fmla="*/ 1395 h 1887532"/>
                <a:gd name="connsiteX11" fmla="*/ 3872380 w 4057650"/>
                <a:gd name="connsiteY11" fmla="*/ 160145 h 1887532"/>
                <a:gd name="connsiteX12" fmla="*/ 3919631 w 4057650"/>
                <a:gd name="connsiteY12" fmla="*/ 354007 h 1887532"/>
                <a:gd name="connsiteX13" fmla="*/ 3876675 w 4057650"/>
                <a:gd name="connsiteY13" fmla="*/ 430207 h 1887532"/>
                <a:gd name="connsiteX14" fmla="*/ 3810000 w 4057650"/>
                <a:gd name="connsiteY14" fmla="*/ 420682 h 1887532"/>
                <a:gd name="connsiteX15" fmla="*/ 3714750 w 4057650"/>
                <a:gd name="connsiteY15" fmla="*/ 392107 h 1887532"/>
                <a:gd name="connsiteX16" fmla="*/ 3629025 w 4057650"/>
                <a:gd name="connsiteY16" fmla="*/ 382582 h 1887532"/>
                <a:gd name="connsiteX17" fmla="*/ 3543300 w 4057650"/>
                <a:gd name="connsiteY17" fmla="*/ 534982 h 1887532"/>
                <a:gd name="connsiteX18" fmla="*/ 3667125 w 4057650"/>
                <a:gd name="connsiteY18" fmla="*/ 782632 h 1887532"/>
                <a:gd name="connsiteX19" fmla="*/ 4025340 w 4057650"/>
                <a:gd name="connsiteY19" fmla="*/ 921024 h 1887532"/>
                <a:gd name="connsiteX20" fmla="*/ 4057650 w 4057650"/>
                <a:gd name="connsiteY20" fmla="*/ 1839907 h 1887532"/>
                <a:gd name="connsiteX21" fmla="*/ 9525 w 4057650"/>
                <a:gd name="connsiteY21" fmla="*/ 1887532 h 1887532"/>
                <a:gd name="connsiteX22" fmla="*/ 0 w 4057650"/>
                <a:gd name="connsiteY22" fmla="*/ 487357 h 1887532"/>
                <a:gd name="connsiteX0" fmla="*/ 0 w 4057650"/>
                <a:gd name="connsiteY0" fmla="*/ 417146 h 1817321"/>
                <a:gd name="connsiteX1" fmla="*/ 371475 w 4057650"/>
                <a:gd name="connsiteY1" fmla="*/ 550496 h 1817321"/>
                <a:gd name="connsiteX2" fmla="*/ 742950 w 4057650"/>
                <a:gd name="connsiteY2" fmla="*/ 540971 h 1817321"/>
                <a:gd name="connsiteX3" fmla="*/ 1143000 w 4057650"/>
                <a:gd name="connsiteY3" fmla="*/ 283796 h 1817321"/>
                <a:gd name="connsiteX4" fmla="*/ 1390650 w 4057650"/>
                <a:gd name="connsiteY4" fmla="*/ 188546 h 1817321"/>
                <a:gd name="connsiteX5" fmla="*/ 1762125 w 4057650"/>
                <a:gd name="connsiteY5" fmla="*/ 188546 h 1817321"/>
                <a:gd name="connsiteX6" fmla="*/ 2266950 w 4057650"/>
                <a:gd name="connsiteY6" fmla="*/ 445721 h 1817321"/>
                <a:gd name="connsiteX7" fmla="*/ 2676525 w 4057650"/>
                <a:gd name="connsiteY7" fmla="*/ 436196 h 1817321"/>
                <a:gd name="connsiteX8" fmla="*/ 2962275 w 4057650"/>
                <a:gd name="connsiteY8" fmla="*/ 312371 h 1817321"/>
                <a:gd name="connsiteX9" fmla="*/ 3228975 w 4057650"/>
                <a:gd name="connsiteY9" fmla="*/ 131396 h 1817321"/>
                <a:gd name="connsiteX10" fmla="*/ 3605493 w 4057650"/>
                <a:gd name="connsiteY10" fmla="*/ 2902 h 1817321"/>
                <a:gd name="connsiteX11" fmla="*/ 3872380 w 4057650"/>
                <a:gd name="connsiteY11" fmla="*/ 89934 h 1817321"/>
                <a:gd name="connsiteX12" fmla="*/ 3919631 w 4057650"/>
                <a:gd name="connsiteY12" fmla="*/ 283796 h 1817321"/>
                <a:gd name="connsiteX13" fmla="*/ 3876675 w 4057650"/>
                <a:gd name="connsiteY13" fmla="*/ 359996 h 1817321"/>
                <a:gd name="connsiteX14" fmla="*/ 3810000 w 4057650"/>
                <a:gd name="connsiteY14" fmla="*/ 350471 h 1817321"/>
                <a:gd name="connsiteX15" fmla="*/ 3714750 w 4057650"/>
                <a:gd name="connsiteY15" fmla="*/ 321896 h 1817321"/>
                <a:gd name="connsiteX16" fmla="*/ 3629025 w 4057650"/>
                <a:gd name="connsiteY16" fmla="*/ 312371 h 1817321"/>
                <a:gd name="connsiteX17" fmla="*/ 3543300 w 4057650"/>
                <a:gd name="connsiteY17" fmla="*/ 464771 h 1817321"/>
                <a:gd name="connsiteX18" fmla="*/ 3667125 w 4057650"/>
                <a:gd name="connsiteY18" fmla="*/ 712421 h 1817321"/>
                <a:gd name="connsiteX19" fmla="*/ 4025340 w 4057650"/>
                <a:gd name="connsiteY19" fmla="*/ 850813 h 1817321"/>
                <a:gd name="connsiteX20" fmla="*/ 4057650 w 4057650"/>
                <a:gd name="connsiteY20" fmla="*/ 1769696 h 1817321"/>
                <a:gd name="connsiteX21" fmla="*/ 9525 w 4057650"/>
                <a:gd name="connsiteY21" fmla="*/ 1817321 h 1817321"/>
                <a:gd name="connsiteX22" fmla="*/ 0 w 4057650"/>
                <a:gd name="connsiteY22" fmla="*/ 417146 h 1817321"/>
                <a:gd name="connsiteX0" fmla="*/ 0 w 4057650"/>
                <a:gd name="connsiteY0" fmla="*/ 417146 h 1817321"/>
                <a:gd name="connsiteX1" fmla="*/ 371475 w 4057650"/>
                <a:gd name="connsiteY1" fmla="*/ 550496 h 1817321"/>
                <a:gd name="connsiteX2" fmla="*/ 742950 w 4057650"/>
                <a:gd name="connsiteY2" fmla="*/ 540971 h 1817321"/>
                <a:gd name="connsiteX3" fmla="*/ 1143000 w 4057650"/>
                <a:gd name="connsiteY3" fmla="*/ 283796 h 1817321"/>
                <a:gd name="connsiteX4" fmla="*/ 1390650 w 4057650"/>
                <a:gd name="connsiteY4" fmla="*/ 188546 h 1817321"/>
                <a:gd name="connsiteX5" fmla="*/ 1762125 w 4057650"/>
                <a:gd name="connsiteY5" fmla="*/ 188546 h 1817321"/>
                <a:gd name="connsiteX6" fmla="*/ 2266950 w 4057650"/>
                <a:gd name="connsiteY6" fmla="*/ 445721 h 1817321"/>
                <a:gd name="connsiteX7" fmla="*/ 2676525 w 4057650"/>
                <a:gd name="connsiteY7" fmla="*/ 436196 h 1817321"/>
                <a:gd name="connsiteX8" fmla="*/ 2962275 w 4057650"/>
                <a:gd name="connsiteY8" fmla="*/ 312371 h 1817321"/>
                <a:gd name="connsiteX9" fmla="*/ 3228975 w 4057650"/>
                <a:gd name="connsiteY9" fmla="*/ 131396 h 1817321"/>
                <a:gd name="connsiteX10" fmla="*/ 3605493 w 4057650"/>
                <a:gd name="connsiteY10" fmla="*/ 2902 h 1817321"/>
                <a:gd name="connsiteX11" fmla="*/ 3872380 w 4057650"/>
                <a:gd name="connsiteY11" fmla="*/ 89934 h 1817321"/>
                <a:gd name="connsiteX12" fmla="*/ 3919631 w 4057650"/>
                <a:gd name="connsiteY12" fmla="*/ 283796 h 1817321"/>
                <a:gd name="connsiteX13" fmla="*/ 3876675 w 4057650"/>
                <a:gd name="connsiteY13" fmla="*/ 359996 h 1817321"/>
                <a:gd name="connsiteX14" fmla="*/ 3810000 w 4057650"/>
                <a:gd name="connsiteY14" fmla="*/ 350471 h 1817321"/>
                <a:gd name="connsiteX15" fmla="*/ 3714750 w 4057650"/>
                <a:gd name="connsiteY15" fmla="*/ 321896 h 1817321"/>
                <a:gd name="connsiteX16" fmla="*/ 3629025 w 4057650"/>
                <a:gd name="connsiteY16" fmla="*/ 312371 h 1817321"/>
                <a:gd name="connsiteX17" fmla="*/ 3543300 w 4057650"/>
                <a:gd name="connsiteY17" fmla="*/ 464771 h 1817321"/>
                <a:gd name="connsiteX18" fmla="*/ 3667125 w 4057650"/>
                <a:gd name="connsiteY18" fmla="*/ 712421 h 1817321"/>
                <a:gd name="connsiteX19" fmla="*/ 4025340 w 4057650"/>
                <a:gd name="connsiteY19" fmla="*/ 850813 h 1817321"/>
                <a:gd name="connsiteX20" fmla="*/ 4057650 w 4057650"/>
                <a:gd name="connsiteY20" fmla="*/ 1769696 h 1817321"/>
                <a:gd name="connsiteX21" fmla="*/ 9525 w 4057650"/>
                <a:gd name="connsiteY21" fmla="*/ 1817321 h 1817321"/>
                <a:gd name="connsiteX22" fmla="*/ 0 w 4057650"/>
                <a:gd name="connsiteY22" fmla="*/ 417146 h 1817321"/>
                <a:gd name="connsiteX0" fmla="*/ 0 w 4057650"/>
                <a:gd name="connsiteY0" fmla="*/ 417146 h 1817321"/>
                <a:gd name="connsiteX1" fmla="*/ 371475 w 4057650"/>
                <a:gd name="connsiteY1" fmla="*/ 550496 h 1817321"/>
                <a:gd name="connsiteX2" fmla="*/ 742950 w 4057650"/>
                <a:gd name="connsiteY2" fmla="*/ 540971 h 1817321"/>
                <a:gd name="connsiteX3" fmla="*/ 1143000 w 4057650"/>
                <a:gd name="connsiteY3" fmla="*/ 283796 h 1817321"/>
                <a:gd name="connsiteX4" fmla="*/ 1390650 w 4057650"/>
                <a:gd name="connsiteY4" fmla="*/ 188546 h 1817321"/>
                <a:gd name="connsiteX5" fmla="*/ 1780054 w 4057650"/>
                <a:gd name="connsiteY5" fmla="*/ 248311 h 1817321"/>
                <a:gd name="connsiteX6" fmla="*/ 2266950 w 4057650"/>
                <a:gd name="connsiteY6" fmla="*/ 445721 h 1817321"/>
                <a:gd name="connsiteX7" fmla="*/ 2676525 w 4057650"/>
                <a:gd name="connsiteY7" fmla="*/ 436196 h 1817321"/>
                <a:gd name="connsiteX8" fmla="*/ 2962275 w 4057650"/>
                <a:gd name="connsiteY8" fmla="*/ 312371 h 1817321"/>
                <a:gd name="connsiteX9" fmla="*/ 3228975 w 4057650"/>
                <a:gd name="connsiteY9" fmla="*/ 131396 h 1817321"/>
                <a:gd name="connsiteX10" fmla="*/ 3605493 w 4057650"/>
                <a:gd name="connsiteY10" fmla="*/ 2902 h 1817321"/>
                <a:gd name="connsiteX11" fmla="*/ 3872380 w 4057650"/>
                <a:gd name="connsiteY11" fmla="*/ 89934 h 1817321"/>
                <a:gd name="connsiteX12" fmla="*/ 3919631 w 4057650"/>
                <a:gd name="connsiteY12" fmla="*/ 283796 h 1817321"/>
                <a:gd name="connsiteX13" fmla="*/ 3876675 w 4057650"/>
                <a:gd name="connsiteY13" fmla="*/ 359996 h 1817321"/>
                <a:gd name="connsiteX14" fmla="*/ 3810000 w 4057650"/>
                <a:gd name="connsiteY14" fmla="*/ 350471 h 1817321"/>
                <a:gd name="connsiteX15" fmla="*/ 3714750 w 4057650"/>
                <a:gd name="connsiteY15" fmla="*/ 321896 h 1817321"/>
                <a:gd name="connsiteX16" fmla="*/ 3629025 w 4057650"/>
                <a:gd name="connsiteY16" fmla="*/ 312371 h 1817321"/>
                <a:gd name="connsiteX17" fmla="*/ 3543300 w 4057650"/>
                <a:gd name="connsiteY17" fmla="*/ 464771 h 1817321"/>
                <a:gd name="connsiteX18" fmla="*/ 3667125 w 4057650"/>
                <a:gd name="connsiteY18" fmla="*/ 712421 h 1817321"/>
                <a:gd name="connsiteX19" fmla="*/ 4025340 w 4057650"/>
                <a:gd name="connsiteY19" fmla="*/ 850813 h 1817321"/>
                <a:gd name="connsiteX20" fmla="*/ 4057650 w 4057650"/>
                <a:gd name="connsiteY20" fmla="*/ 1769696 h 1817321"/>
                <a:gd name="connsiteX21" fmla="*/ 9525 w 4057650"/>
                <a:gd name="connsiteY21" fmla="*/ 1817321 h 1817321"/>
                <a:gd name="connsiteX22" fmla="*/ 0 w 4057650"/>
                <a:gd name="connsiteY22" fmla="*/ 417146 h 1817321"/>
                <a:gd name="connsiteX0" fmla="*/ 0 w 4057650"/>
                <a:gd name="connsiteY0" fmla="*/ 417146 h 1817321"/>
                <a:gd name="connsiteX1" fmla="*/ 371475 w 4057650"/>
                <a:gd name="connsiteY1" fmla="*/ 550496 h 1817321"/>
                <a:gd name="connsiteX2" fmla="*/ 742950 w 4057650"/>
                <a:gd name="connsiteY2" fmla="*/ 540971 h 1817321"/>
                <a:gd name="connsiteX3" fmla="*/ 1143000 w 4057650"/>
                <a:gd name="connsiteY3" fmla="*/ 283796 h 1817321"/>
                <a:gd name="connsiteX4" fmla="*/ 1438462 w 4057650"/>
                <a:gd name="connsiteY4" fmla="*/ 206475 h 1817321"/>
                <a:gd name="connsiteX5" fmla="*/ 1780054 w 4057650"/>
                <a:gd name="connsiteY5" fmla="*/ 248311 h 1817321"/>
                <a:gd name="connsiteX6" fmla="*/ 2266950 w 4057650"/>
                <a:gd name="connsiteY6" fmla="*/ 445721 h 1817321"/>
                <a:gd name="connsiteX7" fmla="*/ 2676525 w 4057650"/>
                <a:gd name="connsiteY7" fmla="*/ 436196 h 1817321"/>
                <a:gd name="connsiteX8" fmla="*/ 2962275 w 4057650"/>
                <a:gd name="connsiteY8" fmla="*/ 312371 h 1817321"/>
                <a:gd name="connsiteX9" fmla="*/ 3228975 w 4057650"/>
                <a:gd name="connsiteY9" fmla="*/ 131396 h 1817321"/>
                <a:gd name="connsiteX10" fmla="*/ 3605493 w 4057650"/>
                <a:gd name="connsiteY10" fmla="*/ 2902 h 1817321"/>
                <a:gd name="connsiteX11" fmla="*/ 3872380 w 4057650"/>
                <a:gd name="connsiteY11" fmla="*/ 89934 h 1817321"/>
                <a:gd name="connsiteX12" fmla="*/ 3919631 w 4057650"/>
                <a:gd name="connsiteY12" fmla="*/ 283796 h 1817321"/>
                <a:gd name="connsiteX13" fmla="*/ 3876675 w 4057650"/>
                <a:gd name="connsiteY13" fmla="*/ 359996 h 1817321"/>
                <a:gd name="connsiteX14" fmla="*/ 3810000 w 4057650"/>
                <a:gd name="connsiteY14" fmla="*/ 350471 h 1817321"/>
                <a:gd name="connsiteX15" fmla="*/ 3714750 w 4057650"/>
                <a:gd name="connsiteY15" fmla="*/ 321896 h 1817321"/>
                <a:gd name="connsiteX16" fmla="*/ 3629025 w 4057650"/>
                <a:gd name="connsiteY16" fmla="*/ 312371 h 1817321"/>
                <a:gd name="connsiteX17" fmla="*/ 3543300 w 4057650"/>
                <a:gd name="connsiteY17" fmla="*/ 464771 h 1817321"/>
                <a:gd name="connsiteX18" fmla="*/ 3667125 w 4057650"/>
                <a:gd name="connsiteY18" fmla="*/ 712421 h 1817321"/>
                <a:gd name="connsiteX19" fmla="*/ 4025340 w 4057650"/>
                <a:gd name="connsiteY19" fmla="*/ 850813 h 1817321"/>
                <a:gd name="connsiteX20" fmla="*/ 4057650 w 4057650"/>
                <a:gd name="connsiteY20" fmla="*/ 1769696 h 1817321"/>
                <a:gd name="connsiteX21" fmla="*/ 9525 w 4057650"/>
                <a:gd name="connsiteY21" fmla="*/ 1817321 h 1817321"/>
                <a:gd name="connsiteX22" fmla="*/ 0 w 4057650"/>
                <a:gd name="connsiteY22" fmla="*/ 417146 h 1817321"/>
                <a:gd name="connsiteX0" fmla="*/ 0 w 4057650"/>
                <a:gd name="connsiteY0" fmla="*/ 417146 h 1817321"/>
                <a:gd name="connsiteX1" fmla="*/ 371475 w 4057650"/>
                <a:gd name="connsiteY1" fmla="*/ 550496 h 1817321"/>
                <a:gd name="connsiteX2" fmla="*/ 742950 w 4057650"/>
                <a:gd name="connsiteY2" fmla="*/ 540971 h 1817321"/>
                <a:gd name="connsiteX3" fmla="*/ 1166906 w 4057650"/>
                <a:gd name="connsiteY3" fmla="*/ 295749 h 1817321"/>
                <a:gd name="connsiteX4" fmla="*/ 1438462 w 4057650"/>
                <a:gd name="connsiteY4" fmla="*/ 206475 h 1817321"/>
                <a:gd name="connsiteX5" fmla="*/ 1780054 w 4057650"/>
                <a:gd name="connsiteY5" fmla="*/ 248311 h 1817321"/>
                <a:gd name="connsiteX6" fmla="*/ 2266950 w 4057650"/>
                <a:gd name="connsiteY6" fmla="*/ 445721 h 1817321"/>
                <a:gd name="connsiteX7" fmla="*/ 2676525 w 4057650"/>
                <a:gd name="connsiteY7" fmla="*/ 436196 h 1817321"/>
                <a:gd name="connsiteX8" fmla="*/ 2962275 w 4057650"/>
                <a:gd name="connsiteY8" fmla="*/ 312371 h 1817321"/>
                <a:gd name="connsiteX9" fmla="*/ 3228975 w 4057650"/>
                <a:gd name="connsiteY9" fmla="*/ 131396 h 1817321"/>
                <a:gd name="connsiteX10" fmla="*/ 3605493 w 4057650"/>
                <a:gd name="connsiteY10" fmla="*/ 2902 h 1817321"/>
                <a:gd name="connsiteX11" fmla="*/ 3872380 w 4057650"/>
                <a:gd name="connsiteY11" fmla="*/ 89934 h 1817321"/>
                <a:gd name="connsiteX12" fmla="*/ 3919631 w 4057650"/>
                <a:gd name="connsiteY12" fmla="*/ 283796 h 1817321"/>
                <a:gd name="connsiteX13" fmla="*/ 3876675 w 4057650"/>
                <a:gd name="connsiteY13" fmla="*/ 359996 h 1817321"/>
                <a:gd name="connsiteX14" fmla="*/ 3810000 w 4057650"/>
                <a:gd name="connsiteY14" fmla="*/ 350471 h 1817321"/>
                <a:gd name="connsiteX15" fmla="*/ 3714750 w 4057650"/>
                <a:gd name="connsiteY15" fmla="*/ 321896 h 1817321"/>
                <a:gd name="connsiteX16" fmla="*/ 3629025 w 4057650"/>
                <a:gd name="connsiteY16" fmla="*/ 312371 h 1817321"/>
                <a:gd name="connsiteX17" fmla="*/ 3543300 w 4057650"/>
                <a:gd name="connsiteY17" fmla="*/ 464771 h 1817321"/>
                <a:gd name="connsiteX18" fmla="*/ 3667125 w 4057650"/>
                <a:gd name="connsiteY18" fmla="*/ 712421 h 1817321"/>
                <a:gd name="connsiteX19" fmla="*/ 4025340 w 4057650"/>
                <a:gd name="connsiteY19" fmla="*/ 850813 h 1817321"/>
                <a:gd name="connsiteX20" fmla="*/ 4057650 w 4057650"/>
                <a:gd name="connsiteY20" fmla="*/ 1769696 h 1817321"/>
                <a:gd name="connsiteX21" fmla="*/ 9525 w 4057650"/>
                <a:gd name="connsiteY21" fmla="*/ 1817321 h 1817321"/>
                <a:gd name="connsiteX22" fmla="*/ 0 w 4057650"/>
                <a:gd name="connsiteY22" fmla="*/ 417146 h 1817321"/>
                <a:gd name="connsiteX0" fmla="*/ 0 w 4057650"/>
                <a:gd name="connsiteY0" fmla="*/ 417146 h 1817321"/>
                <a:gd name="connsiteX1" fmla="*/ 371475 w 4057650"/>
                <a:gd name="connsiteY1" fmla="*/ 550496 h 1817321"/>
                <a:gd name="connsiteX2" fmla="*/ 695139 w 4057650"/>
                <a:gd name="connsiteY2" fmla="*/ 505112 h 1817321"/>
                <a:gd name="connsiteX3" fmla="*/ 1166906 w 4057650"/>
                <a:gd name="connsiteY3" fmla="*/ 295749 h 1817321"/>
                <a:gd name="connsiteX4" fmla="*/ 1438462 w 4057650"/>
                <a:gd name="connsiteY4" fmla="*/ 206475 h 1817321"/>
                <a:gd name="connsiteX5" fmla="*/ 1780054 w 4057650"/>
                <a:gd name="connsiteY5" fmla="*/ 248311 h 1817321"/>
                <a:gd name="connsiteX6" fmla="*/ 2266950 w 4057650"/>
                <a:gd name="connsiteY6" fmla="*/ 445721 h 1817321"/>
                <a:gd name="connsiteX7" fmla="*/ 2676525 w 4057650"/>
                <a:gd name="connsiteY7" fmla="*/ 436196 h 1817321"/>
                <a:gd name="connsiteX8" fmla="*/ 2962275 w 4057650"/>
                <a:gd name="connsiteY8" fmla="*/ 312371 h 1817321"/>
                <a:gd name="connsiteX9" fmla="*/ 3228975 w 4057650"/>
                <a:gd name="connsiteY9" fmla="*/ 131396 h 1817321"/>
                <a:gd name="connsiteX10" fmla="*/ 3605493 w 4057650"/>
                <a:gd name="connsiteY10" fmla="*/ 2902 h 1817321"/>
                <a:gd name="connsiteX11" fmla="*/ 3872380 w 4057650"/>
                <a:gd name="connsiteY11" fmla="*/ 89934 h 1817321"/>
                <a:gd name="connsiteX12" fmla="*/ 3919631 w 4057650"/>
                <a:gd name="connsiteY12" fmla="*/ 283796 h 1817321"/>
                <a:gd name="connsiteX13" fmla="*/ 3876675 w 4057650"/>
                <a:gd name="connsiteY13" fmla="*/ 359996 h 1817321"/>
                <a:gd name="connsiteX14" fmla="*/ 3810000 w 4057650"/>
                <a:gd name="connsiteY14" fmla="*/ 350471 h 1817321"/>
                <a:gd name="connsiteX15" fmla="*/ 3714750 w 4057650"/>
                <a:gd name="connsiteY15" fmla="*/ 321896 h 1817321"/>
                <a:gd name="connsiteX16" fmla="*/ 3629025 w 4057650"/>
                <a:gd name="connsiteY16" fmla="*/ 312371 h 1817321"/>
                <a:gd name="connsiteX17" fmla="*/ 3543300 w 4057650"/>
                <a:gd name="connsiteY17" fmla="*/ 464771 h 1817321"/>
                <a:gd name="connsiteX18" fmla="*/ 3667125 w 4057650"/>
                <a:gd name="connsiteY18" fmla="*/ 712421 h 1817321"/>
                <a:gd name="connsiteX19" fmla="*/ 4025340 w 4057650"/>
                <a:gd name="connsiteY19" fmla="*/ 850813 h 1817321"/>
                <a:gd name="connsiteX20" fmla="*/ 4057650 w 4057650"/>
                <a:gd name="connsiteY20" fmla="*/ 1769696 h 1817321"/>
                <a:gd name="connsiteX21" fmla="*/ 9525 w 4057650"/>
                <a:gd name="connsiteY21" fmla="*/ 1817321 h 1817321"/>
                <a:gd name="connsiteX22" fmla="*/ 0 w 4057650"/>
                <a:gd name="connsiteY22" fmla="*/ 417146 h 1817321"/>
                <a:gd name="connsiteX0" fmla="*/ 0 w 4057650"/>
                <a:gd name="connsiteY0" fmla="*/ 417146 h 1817321"/>
                <a:gd name="connsiteX1" fmla="*/ 365499 w 4057650"/>
                <a:gd name="connsiteY1" fmla="*/ 526590 h 1817321"/>
                <a:gd name="connsiteX2" fmla="*/ 695139 w 4057650"/>
                <a:gd name="connsiteY2" fmla="*/ 505112 h 1817321"/>
                <a:gd name="connsiteX3" fmla="*/ 1166906 w 4057650"/>
                <a:gd name="connsiteY3" fmla="*/ 295749 h 1817321"/>
                <a:gd name="connsiteX4" fmla="*/ 1438462 w 4057650"/>
                <a:gd name="connsiteY4" fmla="*/ 206475 h 1817321"/>
                <a:gd name="connsiteX5" fmla="*/ 1780054 w 4057650"/>
                <a:gd name="connsiteY5" fmla="*/ 248311 h 1817321"/>
                <a:gd name="connsiteX6" fmla="*/ 2266950 w 4057650"/>
                <a:gd name="connsiteY6" fmla="*/ 445721 h 1817321"/>
                <a:gd name="connsiteX7" fmla="*/ 2676525 w 4057650"/>
                <a:gd name="connsiteY7" fmla="*/ 436196 h 1817321"/>
                <a:gd name="connsiteX8" fmla="*/ 2962275 w 4057650"/>
                <a:gd name="connsiteY8" fmla="*/ 312371 h 1817321"/>
                <a:gd name="connsiteX9" fmla="*/ 3228975 w 4057650"/>
                <a:gd name="connsiteY9" fmla="*/ 131396 h 1817321"/>
                <a:gd name="connsiteX10" fmla="*/ 3605493 w 4057650"/>
                <a:gd name="connsiteY10" fmla="*/ 2902 h 1817321"/>
                <a:gd name="connsiteX11" fmla="*/ 3872380 w 4057650"/>
                <a:gd name="connsiteY11" fmla="*/ 89934 h 1817321"/>
                <a:gd name="connsiteX12" fmla="*/ 3919631 w 4057650"/>
                <a:gd name="connsiteY12" fmla="*/ 283796 h 1817321"/>
                <a:gd name="connsiteX13" fmla="*/ 3876675 w 4057650"/>
                <a:gd name="connsiteY13" fmla="*/ 359996 h 1817321"/>
                <a:gd name="connsiteX14" fmla="*/ 3810000 w 4057650"/>
                <a:gd name="connsiteY14" fmla="*/ 350471 h 1817321"/>
                <a:gd name="connsiteX15" fmla="*/ 3714750 w 4057650"/>
                <a:gd name="connsiteY15" fmla="*/ 321896 h 1817321"/>
                <a:gd name="connsiteX16" fmla="*/ 3629025 w 4057650"/>
                <a:gd name="connsiteY16" fmla="*/ 312371 h 1817321"/>
                <a:gd name="connsiteX17" fmla="*/ 3543300 w 4057650"/>
                <a:gd name="connsiteY17" fmla="*/ 464771 h 1817321"/>
                <a:gd name="connsiteX18" fmla="*/ 3667125 w 4057650"/>
                <a:gd name="connsiteY18" fmla="*/ 712421 h 1817321"/>
                <a:gd name="connsiteX19" fmla="*/ 4025340 w 4057650"/>
                <a:gd name="connsiteY19" fmla="*/ 850813 h 1817321"/>
                <a:gd name="connsiteX20" fmla="*/ 4057650 w 4057650"/>
                <a:gd name="connsiteY20" fmla="*/ 1769696 h 1817321"/>
                <a:gd name="connsiteX21" fmla="*/ 9525 w 4057650"/>
                <a:gd name="connsiteY21" fmla="*/ 1817321 h 1817321"/>
                <a:gd name="connsiteX22" fmla="*/ 0 w 4057650"/>
                <a:gd name="connsiteY22" fmla="*/ 417146 h 1817321"/>
                <a:gd name="connsiteX0" fmla="*/ 0 w 4069603"/>
                <a:gd name="connsiteY0" fmla="*/ 327499 h 1817321"/>
                <a:gd name="connsiteX1" fmla="*/ 377452 w 4069603"/>
                <a:gd name="connsiteY1" fmla="*/ 526590 h 1817321"/>
                <a:gd name="connsiteX2" fmla="*/ 707092 w 4069603"/>
                <a:gd name="connsiteY2" fmla="*/ 505112 h 1817321"/>
                <a:gd name="connsiteX3" fmla="*/ 1178859 w 4069603"/>
                <a:gd name="connsiteY3" fmla="*/ 295749 h 1817321"/>
                <a:gd name="connsiteX4" fmla="*/ 1450415 w 4069603"/>
                <a:gd name="connsiteY4" fmla="*/ 206475 h 1817321"/>
                <a:gd name="connsiteX5" fmla="*/ 1792007 w 4069603"/>
                <a:gd name="connsiteY5" fmla="*/ 248311 h 1817321"/>
                <a:gd name="connsiteX6" fmla="*/ 2278903 w 4069603"/>
                <a:gd name="connsiteY6" fmla="*/ 445721 h 1817321"/>
                <a:gd name="connsiteX7" fmla="*/ 2688478 w 4069603"/>
                <a:gd name="connsiteY7" fmla="*/ 436196 h 1817321"/>
                <a:gd name="connsiteX8" fmla="*/ 2974228 w 4069603"/>
                <a:gd name="connsiteY8" fmla="*/ 312371 h 1817321"/>
                <a:gd name="connsiteX9" fmla="*/ 3240928 w 4069603"/>
                <a:gd name="connsiteY9" fmla="*/ 131396 h 1817321"/>
                <a:gd name="connsiteX10" fmla="*/ 3617446 w 4069603"/>
                <a:gd name="connsiteY10" fmla="*/ 2902 h 1817321"/>
                <a:gd name="connsiteX11" fmla="*/ 3884333 w 4069603"/>
                <a:gd name="connsiteY11" fmla="*/ 89934 h 1817321"/>
                <a:gd name="connsiteX12" fmla="*/ 3931584 w 4069603"/>
                <a:gd name="connsiteY12" fmla="*/ 283796 h 1817321"/>
                <a:gd name="connsiteX13" fmla="*/ 3888628 w 4069603"/>
                <a:gd name="connsiteY13" fmla="*/ 359996 h 1817321"/>
                <a:gd name="connsiteX14" fmla="*/ 3821953 w 4069603"/>
                <a:gd name="connsiteY14" fmla="*/ 350471 h 1817321"/>
                <a:gd name="connsiteX15" fmla="*/ 3726703 w 4069603"/>
                <a:gd name="connsiteY15" fmla="*/ 321896 h 1817321"/>
                <a:gd name="connsiteX16" fmla="*/ 3640978 w 4069603"/>
                <a:gd name="connsiteY16" fmla="*/ 312371 h 1817321"/>
                <a:gd name="connsiteX17" fmla="*/ 3555253 w 4069603"/>
                <a:gd name="connsiteY17" fmla="*/ 464771 h 1817321"/>
                <a:gd name="connsiteX18" fmla="*/ 3679078 w 4069603"/>
                <a:gd name="connsiteY18" fmla="*/ 712421 h 1817321"/>
                <a:gd name="connsiteX19" fmla="*/ 4037293 w 4069603"/>
                <a:gd name="connsiteY19" fmla="*/ 850813 h 1817321"/>
                <a:gd name="connsiteX20" fmla="*/ 4069603 w 4069603"/>
                <a:gd name="connsiteY20" fmla="*/ 1769696 h 1817321"/>
                <a:gd name="connsiteX21" fmla="*/ 21478 w 4069603"/>
                <a:gd name="connsiteY21" fmla="*/ 1817321 h 1817321"/>
                <a:gd name="connsiteX22" fmla="*/ 0 w 4069603"/>
                <a:gd name="connsiteY22" fmla="*/ 327499 h 1817321"/>
                <a:gd name="connsiteX0" fmla="*/ 0 w 4069603"/>
                <a:gd name="connsiteY0" fmla="*/ 327499 h 1817321"/>
                <a:gd name="connsiteX1" fmla="*/ 377452 w 4069603"/>
                <a:gd name="connsiteY1" fmla="*/ 526590 h 1817321"/>
                <a:gd name="connsiteX2" fmla="*/ 701643 w 4069603"/>
                <a:gd name="connsiteY2" fmla="*/ 487182 h 1817321"/>
                <a:gd name="connsiteX3" fmla="*/ 1178859 w 4069603"/>
                <a:gd name="connsiteY3" fmla="*/ 295749 h 1817321"/>
                <a:gd name="connsiteX4" fmla="*/ 1450415 w 4069603"/>
                <a:gd name="connsiteY4" fmla="*/ 206475 h 1817321"/>
                <a:gd name="connsiteX5" fmla="*/ 1792007 w 4069603"/>
                <a:gd name="connsiteY5" fmla="*/ 248311 h 1817321"/>
                <a:gd name="connsiteX6" fmla="*/ 2278903 w 4069603"/>
                <a:gd name="connsiteY6" fmla="*/ 445721 h 1817321"/>
                <a:gd name="connsiteX7" fmla="*/ 2688478 w 4069603"/>
                <a:gd name="connsiteY7" fmla="*/ 436196 h 1817321"/>
                <a:gd name="connsiteX8" fmla="*/ 2974228 w 4069603"/>
                <a:gd name="connsiteY8" fmla="*/ 312371 h 1817321"/>
                <a:gd name="connsiteX9" fmla="*/ 3240928 w 4069603"/>
                <a:gd name="connsiteY9" fmla="*/ 131396 h 1817321"/>
                <a:gd name="connsiteX10" fmla="*/ 3617446 w 4069603"/>
                <a:gd name="connsiteY10" fmla="*/ 2902 h 1817321"/>
                <a:gd name="connsiteX11" fmla="*/ 3884333 w 4069603"/>
                <a:gd name="connsiteY11" fmla="*/ 89934 h 1817321"/>
                <a:gd name="connsiteX12" fmla="*/ 3931584 w 4069603"/>
                <a:gd name="connsiteY12" fmla="*/ 283796 h 1817321"/>
                <a:gd name="connsiteX13" fmla="*/ 3888628 w 4069603"/>
                <a:gd name="connsiteY13" fmla="*/ 359996 h 1817321"/>
                <a:gd name="connsiteX14" fmla="*/ 3821953 w 4069603"/>
                <a:gd name="connsiteY14" fmla="*/ 350471 h 1817321"/>
                <a:gd name="connsiteX15" fmla="*/ 3726703 w 4069603"/>
                <a:gd name="connsiteY15" fmla="*/ 321896 h 1817321"/>
                <a:gd name="connsiteX16" fmla="*/ 3640978 w 4069603"/>
                <a:gd name="connsiteY16" fmla="*/ 312371 h 1817321"/>
                <a:gd name="connsiteX17" fmla="*/ 3555253 w 4069603"/>
                <a:gd name="connsiteY17" fmla="*/ 464771 h 1817321"/>
                <a:gd name="connsiteX18" fmla="*/ 3679078 w 4069603"/>
                <a:gd name="connsiteY18" fmla="*/ 712421 h 1817321"/>
                <a:gd name="connsiteX19" fmla="*/ 4037293 w 4069603"/>
                <a:gd name="connsiteY19" fmla="*/ 850813 h 1817321"/>
                <a:gd name="connsiteX20" fmla="*/ 4069603 w 4069603"/>
                <a:gd name="connsiteY20" fmla="*/ 1769696 h 1817321"/>
                <a:gd name="connsiteX21" fmla="*/ 21478 w 4069603"/>
                <a:gd name="connsiteY21" fmla="*/ 1817321 h 1817321"/>
                <a:gd name="connsiteX22" fmla="*/ 0 w 4069603"/>
                <a:gd name="connsiteY22" fmla="*/ 327499 h 1817321"/>
                <a:gd name="connsiteX0" fmla="*/ 0 w 4069603"/>
                <a:gd name="connsiteY0" fmla="*/ 327499 h 1817321"/>
                <a:gd name="connsiteX1" fmla="*/ 382900 w 4069603"/>
                <a:gd name="connsiteY1" fmla="*/ 490731 h 1817321"/>
                <a:gd name="connsiteX2" fmla="*/ 701643 w 4069603"/>
                <a:gd name="connsiteY2" fmla="*/ 487182 h 1817321"/>
                <a:gd name="connsiteX3" fmla="*/ 1178859 w 4069603"/>
                <a:gd name="connsiteY3" fmla="*/ 295749 h 1817321"/>
                <a:gd name="connsiteX4" fmla="*/ 1450415 w 4069603"/>
                <a:gd name="connsiteY4" fmla="*/ 206475 h 1817321"/>
                <a:gd name="connsiteX5" fmla="*/ 1792007 w 4069603"/>
                <a:gd name="connsiteY5" fmla="*/ 248311 h 1817321"/>
                <a:gd name="connsiteX6" fmla="*/ 2278903 w 4069603"/>
                <a:gd name="connsiteY6" fmla="*/ 445721 h 1817321"/>
                <a:gd name="connsiteX7" fmla="*/ 2688478 w 4069603"/>
                <a:gd name="connsiteY7" fmla="*/ 436196 h 1817321"/>
                <a:gd name="connsiteX8" fmla="*/ 2974228 w 4069603"/>
                <a:gd name="connsiteY8" fmla="*/ 312371 h 1817321"/>
                <a:gd name="connsiteX9" fmla="*/ 3240928 w 4069603"/>
                <a:gd name="connsiteY9" fmla="*/ 131396 h 1817321"/>
                <a:gd name="connsiteX10" fmla="*/ 3617446 w 4069603"/>
                <a:gd name="connsiteY10" fmla="*/ 2902 h 1817321"/>
                <a:gd name="connsiteX11" fmla="*/ 3884333 w 4069603"/>
                <a:gd name="connsiteY11" fmla="*/ 89934 h 1817321"/>
                <a:gd name="connsiteX12" fmla="*/ 3931584 w 4069603"/>
                <a:gd name="connsiteY12" fmla="*/ 283796 h 1817321"/>
                <a:gd name="connsiteX13" fmla="*/ 3888628 w 4069603"/>
                <a:gd name="connsiteY13" fmla="*/ 359996 h 1817321"/>
                <a:gd name="connsiteX14" fmla="*/ 3821953 w 4069603"/>
                <a:gd name="connsiteY14" fmla="*/ 350471 h 1817321"/>
                <a:gd name="connsiteX15" fmla="*/ 3726703 w 4069603"/>
                <a:gd name="connsiteY15" fmla="*/ 321896 h 1817321"/>
                <a:gd name="connsiteX16" fmla="*/ 3640978 w 4069603"/>
                <a:gd name="connsiteY16" fmla="*/ 312371 h 1817321"/>
                <a:gd name="connsiteX17" fmla="*/ 3555253 w 4069603"/>
                <a:gd name="connsiteY17" fmla="*/ 464771 h 1817321"/>
                <a:gd name="connsiteX18" fmla="*/ 3679078 w 4069603"/>
                <a:gd name="connsiteY18" fmla="*/ 712421 h 1817321"/>
                <a:gd name="connsiteX19" fmla="*/ 4037293 w 4069603"/>
                <a:gd name="connsiteY19" fmla="*/ 850813 h 1817321"/>
                <a:gd name="connsiteX20" fmla="*/ 4069603 w 4069603"/>
                <a:gd name="connsiteY20" fmla="*/ 1769696 h 1817321"/>
                <a:gd name="connsiteX21" fmla="*/ 21478 w 4069603"/>
                <a:gd name="connsiteY21" fmla="*/ 1817321 h 1817321"/>
                <a:gd name="connsiteX22" fmla="*/ 0 w 4069603"/>
                <a:gd name="connsiteY22" fmla="*/ 327499 h 1817321"/>
                <a:gd name="connsiteX0" fmla="*/ 0 w 4069603"/>
                <a:gd name="connsiteY0" fmla="*/ 327499 h 1817321"/>
                <a:gd name="connsiteX1" fmla="*/ 382900 w 4069603"/>
                <a:gd name="connsiteY1" fmla="*/ 490731 h 1817321"/>
                <a:gd name="connsiteX2" fmla="*/ 701643 w 4069603"/>
                <a:gd name="connsiteY2" fmla="*/ 433394 h 1817321"/>
                <a:gd name="connsiteX3" fmla="*/ 1178859 w 4069603"/>
                <a:gd name="connsiteY3" fmla="*/ 295749 h 1817321"/>
                <a:gd name="connsiteX4" fmla="*/ 1450415 w 4069603"/>
                <a:gd name="connsiteY4" fmla="*/ 206475 h 1817321"/>
                <a:gd name="connsiteX5" fmla="*/ 1792007 w 4069603"/>
                <a:gd name="connsiteY5" fmla="*/ 248311 h 1817321"/>
                <a:gd name="connsiteX6" fmla="*/ 2278903 w 4069603"/>
                <a:gd name="connsiteY6" fmla="*/ 445721 h 1817321"/>
                <a:gd name="connsiteX7" fmla="*/ 2688478 w 4069603"/>
                <a:gd name="connsiteY7" fmla="*/ 436196 h 1817321"/>
                <a:gd name="connsiteX8" fmla="*/ 2974228 w 4069603"/>
                <a:gd name="connsiteY8" fmla="*/ 312371 h 1817321"/>
                <a:gd name="connsiteX9" fmla="*/ 3240928 w 4069603"/>
                <a:gd name="connsiteY9" fmla="*/ 131396 h 1817321"/>
                <a:gd name="connsiteX10" fmla="*/ 3617446 w 4069603"/>
                <a:gd name="connsiteY10" fmla="*/ 2902 h 1817321"/>
                <a:gd name="connsiteX11" fmla="*/ 3884333 w 4069603"/>
                <a:gd name="connsiteY11" fmla="*/ 89934 h 1817321"/>
                <a:gd name="connsiteX12" fmla="*/ 3931584 w 4069603"/>
                <a:gd name="connsiteY12" fmla="*/ 283796 h 1817321"/>
                <a:gd name="connsiteX13" fmla="*/ 3888628 w 4069603"/>
                <a:gd name="connsiteY13" fmla="*/ 359996 h 1817321"/>
                <a:gd name="connsiteX14" fmla="*/ 3821953 w 4069603"/>
                <a:gd name="connsiteY14" fmla="*/ 350471 h 1817321"/>
                <a:gd name="connsiteX15" fmla="*/ 3726703 w 4069603"/>
                <a:gd name="connsiteY15" fmla="*/ 321896 h 1817321"/>
                <a:gd name="connsiteX16" fmla="*/ 3640978 w 4069603"/>
                <a:gd name="connsiteY16" fmla="*/ 312371 h 1817321"/>
                <a:gd name="connsiteX17" fmla="*/ 3555253 w 4069603"/>
                <a:gd name="connsiteY17" fmla="*/ 464771 h 1817321"/>
                <a:gd name="connsiteX18" fmla="*/ 3679078 w 4069603"/>
                <a:gd name="connsiteY18" fmla="*/ 712421 h 1817321"/>
                <a:gd name="connsiteX19" fmla="*/ 4037293 w 4069603"/>
                <a:gd name="connsiteY19" fmla="*/ 850813 h 1817321"/>
                <a:gd name="connsiteX20" fmla="*/ 4069603 w 4069603"/>
                <a:gd name="connsiteY20" fmla="*/ 1769696 h 1817321"/>
                <a:gd name="connsiteX21" fmla="*/ 21478 w 4069603"/>
                <a:gd name="connsiteY21" fmla="*/ 1817321 h 1817321"/>
                <a:gd name="connsiteX22" fmla="*/ 0 w 4069603"/>
                <a:gd name="connsiteY22" fmla="*/ 327499 h 1817321"/>
                <a:gd name="connsiteX0" fmla="*/ 0 w 4069603"/>
                <a:gd name="connsiteY0" fmla="*/ 327499 h 1817321"/>
                <a:gd name="connsiteX1" fmla="*/ 372005 w 4069603"/>
                <a:gd name="connsiteY1" fmla="*/ 442919 h 1817321"/>
                <a:gd name="connsiteX2" fmla="*/ 701643 w 4069603"/>
                <a:gd name="connsiteY2" fmla="*/ 433394 h 1817321"/>
                <a:gd name="connsiteX3" fmla="*/ 1178859 w 4069603"/>
                <a:gd name="connsiteY3" fmla="*/ 295749 h 1817321"/>
                <a:gd name="connsiteX4" fmla="*/ 1450415 w 4069603"/>
                <a:gd name="connsiteY4" fmla="*/ 206475 h 1817321"/>
                <a:gd name="connsiteX5" fmla="*/ 1792007 w 4069603"/>
                <a:gd name="connsiteY5" fmla="*/ 248311 h 1817321"/>
                <a:gd name="connsiteX6" fmla="*/ 2278903 w 4069603"/>
                <a:gd name="connsiteY6" fmla="*/ 445721 h 1817321"/>
                <a:gd name="connsiteX7" fmla="*/ 2688478 w 4069603"/>
                <a:gd name="connsiteY7" fmla="*/ 436196 h 1817321"/>
                <a:gd name="connsiteX8" fmla="*/ 2974228 w 4069603"/>
                <a:gd name="connsiteY8" fmla="*/ 312371 h 1817321"/>
                <a:gd name="connsiteX9" fmla="*/ 3240928 w 4069603"/>
                <a:gd name="connsiteY9" fmla="*/ 131396 h 1817321"/>
                <a:gd name="connsiteX10" fmla="*/ 3617446 w 4069603"/>
                <a:gd name="connsiteY10" fmla="*/ 2902 h 1817321"/>
                <a:gd name="connsiteX11" fmla="*/ 3884333 w 4069603"/>
                <a:gd name="connsiteY11" fmla="*/ 89934 h 1817321"/>
                <a:gd name="connsiteX12" fmla="*/ 3931584 w 4069603"/>
                <a:gd name="connsiteY12" fmla="*/ 283796 h 1817321"/>
                <a:gd name="connsiteX13" fmla="*/ 3888628 w 4069603"/>
                <a:gd name="connsiteY13" fmla="*/ 359996 h 1817321"/>
                <a:gd name="connsiteX14" fmla="*/ 3821953 w 4069603"/>
                <a:gd name="connsiteY14" fmla="*/ 350471 h 1817321"/>
                <a:gd name="connsiteX15" fmla="*/ 3726703 w 4069603"/>
                <a:gd name="connsiteY15" fmla="*/ 321896 h 1817321"/>
                <a:gd name="connsiteX16" fmla="*/ 3640978 w 4069603"/>
                <a:gd name="connsiteY16" fmla="*/ 312371 h 1817321"/>
                <a:gd name="connsiteX17" fmla="*/ 3555253 w 4069603"/>
                <a:gd name="connsiteY17" fmla="*/ 464771 h 1817321"/>
                <a:gd name="connsiteX18" fmla="*/ 3679078 w 4069603"/>
                <a:gd name="connsiteY18" fmla="*/ 712421 h 1817321"/>
                <a:gd name="connsiteX19" fmla="*/ 4037293 w 4069603"/>
                <a:gd name="connsiteY19" fmla="*/ 850813 h 1817321"/>
                <a:gd name="connsiteX20" fmla="*/ 4069603 w 4069603"/>
                <a:gd name="connsiteY20" fmla="*/ 1769696 h 1817321"/>
                <a:gd name="connsiteX21" fmla="*/ 21478 w 4069603"/>
                <a:gd name="connsiteY21" fmla="*/ 1817321 h 1817321"/>
                <a:gd name="connsiteX22" fmla="*/ 0 w 4069603"/>
                <a:gd name="connsiteY22" fmla="*/ 327499 h 1817321"/>
                <a:gd name="connsiteX0" fmla="*/ 0 w 4069603"/>
                <a:gd name="connsiteY0" fmla="*/ 327499 h 1817321"/>
                <a:gd name="connsiteX1" fmla="*/ 372005 w 4069603"/>
                <a:gd name="connsiteY1" fmla="*/ 442919 h 1817321"/>
                <a:gd name="connsiteX2" fmla="*/ 701643 w 4069603"/>
                <a:gd name="connsiteY2" fmla="*/ 433394 h 1817321"/>
                <a:gd name="connsiteX3" fmla="*/ 1178859 w 4069603"/>
                <a:gd name="connsiteY3" fmla="*/ 295749 h 1817321"/>
                <a:gd name="connsiteX4" fmla="*/ 1466758 w 4069603"/>
                <a:gd name="connsiteY4" fmla="*/ 122804 h 1817321"/>
                <a:gd name="connsiteX5" fmla="*/ 1792007 w 4069603"/>
                <a:gd name="connsiteY5" fmla="*/ 248311 h 1817321"/>
                <a:gd name="connsiteX6" fmla="*/ 2278903 w 4069603"/>
                <a:gd name="connsiteY6" fmla="*/ 445721 h 1817321"/>
                <a:gd name="connsiteX7" fmla="*/ 2688478 w 4069603"/>
                <a:gd name="connsiteY7" fmla="*/ 436196 h 1817321"/>
                <a:gd name="connsiteX8" fmla="*/ 2974228 w 4069603"/>
                <a:gd name="connsiteY8" fmla="*/ 312371 h 1817321"/>
                <a:gd name="connsiteX9" fmla="*/ 3240928 w 4069603"/>
                <a:gd name="connsiteY9" fmla="*/ 131396 h 1817321"/>
                <a:gd name="connsiteX10" fmla="*/ 3617446 w 4069603"/>
                <a:gd name="connsiteY10" fmla="*/ 2902 h 1817321"/>
                <a:gd name="connsiteX11" fmla="*/ 3884333 w 4069603"/>
                <a:gd name="connsiteY11" fmla="*/ 89934 h 1817321"/>
                <a:gd name="connsiteX12" fmla="*/ 3931584 w 4069603"/>
                <a:gd name="connsiteY12" fmla="*/ 283796 h 1817321"/>
                <a:gd name="connsiteX13" fmla="*/ 3888628 w 4069603"/>
                <a:gd name="connsiteY13" fmla="*/ 359996 h 1817321"/>
                <a:gd name="connsiteX14" fmla="*/ 3821953 w 4069603"/>
                <a:gd name="connsiteY14" fmla="*/ 350471 h 1817321"/>
                <a:gd name="connsiteX15" fmla="*/ 3726703 w 4069603"/>
                <a:gd name="connsiteY15" fmla="*/ 321896 h 1817321"/>
                <a:gd name="connsiteX16" fmla="*/ 3640978 w 4069603"/>
                <a:gd name="connsiteY16" fmla="*/ 312371 h 1817321"/>
                <a:gd name="connsiteX17" fmla="*/ 3555253 w 4069603"/>
                <a:gd name="connsiteY17" fmla="*/ 464771 h 1817321"/>
                <a:gd name="connsiteX18" fmla="*/ 3679078 w 4069603"/>
                <a:gd name="connsiteY18" fmla="*/ 712421 h 1817321"/>
                <a:gd name="connsiteX19" fmla="*/ 4037293 w 4069603"/>
                <a:gd name="connsiteY19" fmla="*/ 850813 h 1817321"/>
                <a:gd name="connsiteX20" fmla="*/ 4069603 w 4069603"/>
                <a:gd name="connsiteY20" fmla="*/ 1769696 h 1817321"/>
                <a:gd name="connsiteX21" fmla="*/ 21478 w 4069603"/>
                <a:gd name="connsiteY21" fmla="*/ 1817321 h 1817321"/>
                <a:gd name="connsiteX22" fmla="*/ 0 w 4069603"/>
                <a:gd name="connsiteY22" fmla="*/ 327499 h 1817321"/>
                <a:gd name="connsiteX0" fmla="*/ 0 w 4069603"/>
                <a:gd name="connsiteY0" fmla="*/ 327499 h 1817321"/>
                <a:gd name="connsiteX1" fmla="*/ 372005 w 4069603"/>
                <a:gd name="connsiteY1" fmla="*/ 442919 h 1817321"/>
                <a:gd name="connsiteX2" fmla="*/ 701643 w 4069603"/>
                <a:gd name="connsiteY2" fmla="*/ 433394 h 1817321"/>
                <a:gd name="connsiteX3" fmla="*/ 1167963 w 4069603"/>
                <a:gd name="connsiteY3" fmla="*/ 265867 h 1817321"/>
                <a:gd name="connsiteX4" fmla="*/ 1466758 w 4069603"/>
                <a:gd name="connsiteY4" fmla="*/ 122804 h 1817321"/>
                <a:gd name="connsiteX5" fmla="*/ 1792007 w 4069603"/>
                <a:gd name="connsiteY5" fmla="*/ 248311 h 1817321"/>
                <a:gd name="connsiteX6" fmla="*/ 2278903 w 4069603"/>
                <a:gd name="connsiteY6" fmla="*/ 445721 h 1817321"/>
                <a:gd name="connsiteX7" fmla="*/ 2688478 w 4069603"/>
                <a:gd name="connsiteY7" fmla="*/ 436196 h 1817321"/>
                <a:gd name="connsiteX8" fmla="*/ 2974228 w 4069603"/>
                <a:gd name="connsiteY8" fmla="*/ 312371 h 1817321"/>
                <a:gd name="connsiteX9" fmla="*/ 3240928 w 4069603"/>
                <a:gd name="connsiteY9" fmla="*/ 131396 h 1817321"/>
                <a:gd name="connsiteX10" fmla="*/ 3617446 w 4069603"/>
                <a:gd name="connsiteY10" fmla="*/ 2902 h 1817321"/>
                <a:gd name="connsiteX11" fmla="*/ 3884333 w 4069603"/>
                <a:gd name="connsiteY11" fmla="*/ 89934 h 1817321"/>
                <a:gd name="connsiteX12" fmla="*/ 3931584 w 4069603"/>
                <a:gd name="connsiteY12" fmla="*/ 283796 h 1817321"/>
                <a:gd name="connsiteX13" fmla="*/ 3888628 w 4069603"/>
                <a:gd name="connsiteY13" fmla="*/ 359996 h 1817321"/>
                <a:gd name="connsiteX14" fmla="*/ 3821953 w 4069603"/>
                <a:gd name="connsiteY14" fmla="*/ 350471 h 1817321"/>
                <a:gd name="connsiteX15" fmla="*/ 3726703 w 4069603"/>
                <a:gd name="connsiteY15" fmla="*/ 321896 h 1817321"/>
                <a:gd name="connsiteX16" fmla="*/ 3640978 w 4069603"/>
                <a:gd name="connsiteY16" fmla="*/ 312371 h 1817321"/>
                <a:gd name="connsiteX17" fmla="*/ 3555253 w 4069603"/>
                <a:gd name="connsiteY17" fmla="*/ 464771 h 1817321"/>
                <a:gd name="connsiteX18" fmla="*/ 3679078 w 4069603"/>
                <a:gd name="connsiteY18" fmla="*/ 712421 h 1817321"/>
                <a:gd name="connsiteX19" fmla="*/ 4037293 w 4069603"/>
                <a:gd name="connsiteY19" fmla="*/ 850813 h 1817321"/>
                <a:gd name="connsiteX20" fmla="*/ 4069603 w 4069603"/>
                <a:gd name="connsiteY20" fmla="*/ 1769696 h 1817321"/>
                <a:gd name="connsiteX21" fmla="*/ 21478 w 4069603"/>
                <a:gd name="connsiteY21" fmla="*/ 1817321 h 1817321"/>
                <a:gd name="connsiteX22" fmla="*/ 0 w 4069603"/>
                <a:gd name="connsiteY22" fmla="*/ 327499 h 1817321"/>
                <a:gd name="connsiteX0" fmla="*/ 0 w 4069603"/>
                <a:gd name="connsiteY0" fmla="*/ 379991 h 1869813"/>
                <a:gd name="connsiteX1" fmla="*/ 372005 w 4069603"/>
                <a:gd name="connsiteY1" fmla="*/ 495411 h 1869813"/>
                <a:gd name="connsiteX2" fmla="*/ 701643 w 4069603"/>
                <a:gd name="connsiteY2" fmla="*/ 485886 h 1869813"/>
                <a:gd name="connsiteX3" fmla="*/ 1167963 w 4069603"/>
                <a:gd name="connsiteY3" fmla="*/ 318359 h 1869813"/>
                <a:gd name="connsiteX4" fmla="*/ 1466758 w 4069603"/>
                <a:gd name="connsiteY4" fmla="*/ 175296 h 1869813"/>
                <a:gd name="connsiteX5" fmla="*/ 1792007 w 4069603"/>
                <a:gd name="connsiteY5" fmla="*/ 300803 h 1869813"/>
                <a:gd name="connsiteX6" fmla="*/ 2278903 w 4069603"/>
                <a:gd name="connsiteY6" fmla="*/ 498213 h 1869813"/>
                <a:gd name="connsiteX7" fmla="*/ 2688478 w 4069603"/>
                <a:gd name="connsiteY7" fmla="*/ 488688 h 1869813"/>
                <a:gd name="connsiteX8" fmla="*/ 2974228 w 4069603"/>
                <a:gd name="connsiteY8" fmla="*/ 364863 h 1869813"/>
                <a:gd name="connsiteX9" fmla="*/ 3240928 w 4069603"/>
                <a:gd name="connsiteY9" fmla="*/ 183888 h 1869813"/>
                <a:gd name="connsiteX10" fmla="*/ 3710059 w 4069603"/>
                <a:gd name="connsiteY10" fmla="*/ 1605 h 1869813"/>
                <a:gd name="connsiteX11" fmla="*/ 3884333 w 4069603"/>
                <a:gd name="connsiteY11" fmla="*/ 142426 h 1869813"/>
                <a:gd name="connsiteX12" fmla="*/ 3931584 w 4069603"/>
                <a:gd name="connsiteY12" fmla="*/ 336288 h 1869813"/>
                <a:gd name="connsiteX13" fmla="*/ 3888628 w 4069603"/>
                <a:gd name="connsiteY13" fmla="*/ 412488 h 1869813"/>
                <a:gd name="connsiteX14" fmla="*/ 3821953 w 4069603"/>
                <a:gd name="connsiteY14" fmla="*/ 402963 h 1869813"/>
                <a:gd name="connsiteX15" fmla="*/ 3726703 w 4069603"/>
                <a:gd name="connsiteY15" fmla="*/ 374388 h 1869813"/>
                <a:gd name="connsiteX16" fmla="*/ 3640978 w 4069603"/>
                <a:gd name="connsiteY16" fmla="*/ 364863 h 1869813"/>
                <a:gd name="connsiteX17" fmla="*/ 3555253 w 4069603"/>
                <a:gd name="connsiteY17" fmla="*/ 517263 h 1869813"/>
                <a:gd name="connsiteX18" fmla="*/ 3679078 w 4069603"/>
                <a:gd name="connsiteY18" fmla="*/ 764913 h 1869813"/>
                <a:gd name="connsiteX19" fmla="*/ 4037293 w 4069603"/>
                <a:gd name="connsiteY19" fmla="*/ 903305 h 1869813"/>
                <a:gd name="connsiteX20" fmla="*/ 4069603 w 4069603"/>
                <a:gd name="connsiteY20" fmla="*/ 1822188 h 1869813"/>
                <a:gd name="connsiteX21" fmla="*/ 21478 w 4069603"/>
                <a:gd name="connsiteY21" fmla="*/ 1869813 h 1869813"/>
                <a:gd name="connsiteX22" fmla="*/ 0 w 4069603"/>
                <a:gd name="connsiteY22" fmla="*/ 379991 h 1869813"/>
                <a:gd name="connsiteX0" fmla="*/ 0 w 4069603"/>
                <a:gd name="connsiteY0" fmla="*/ 380676 h 1870498"/>
                <a:gd name="connsiteX1" fmla="*/ 372005 w 4069603"/>
                <a:gd name="connsiteY1" fmla="*/ 496096 h 1870498"/>
                <a:gd name="connsiteX2" fmla="*/ 701643 w 4069603"/>
                <a:gd name="connsiteY2" fmla="*/ 486571 h 1870498"/>
                <a:gd name="connsiteX3" fmla="*/ 1167963 w 4069603"/>
                <a:gd name="connsiteY3" fmla="*/ 319044 h 1870498"/>
                <a:gd name="connsiteX4" fmla="*/ 1466758 w 4069603"/>
                <a:gd name="connsiteY4" fmla="*/ 175981 h 1870498"/>
                <a:gd name="connsiteX5" fmla="*/ 1792007 w 4069603"/>
                <a:gd name="connsiteY5" fmla="*/ 301488 h 1870498"/>
                <a:gd name="connsiteX6" fmla="*/ 2278903 w 4069603"/>
                <a:gd name="connsiteY6" fmla="*/ 498898 h 1870498"/>
                <a:gd name="connsiteX7" fmla="*/ 2688478 w 4069603"/>
                <a:gd name="connsiteY7" fmla="*/ 489373 h 1870498"/>
                <a:gd name="connsiteX8" fmla="*/ 2974228 w 4069603"/>
                <a:gd name="connsiteY8" fmla="*/ 365548 h 1870498"/>
                <a:gd name="connsiteX9" fmla="*/ 3240928 w 4069603"/>
                <a:gd name="connsiteY9" fmla="*/ 184573 h 1870498"/>
                <a:gd name="connsiteX10" fmla="*/ 3710059 w 4069603"/>
                <a:gd name="connsiteY10" fmla="*/ 2290 h 1870498"/>
                <a:gd name="connsiteX11" fmla="*/ 3960603 w 4069603"/>
                <a:gd name="connsiteY11" fmla="*/ 107253 h 1870498"/>
                <a:gd name="connsiteX12" fmla="*/ 3931584 w 4069603"/>
                <a:gd name="connsiteY12" fmla="*/ 336973 h 1870498"/>
                <a:gd name="connsiteX13" fmla="*/ 3888628 w 4069603"/>
                <a:gd name="connsiteY13" fmla="*/ 413173 h 1870498"/>
                <a:gd name="connsiteX14" fmla="*/ 3821953 w 4069603"/>
                <a:gd name="connsiteY14" fmla="*/ 403648 h 1870498"/>
                <a:gd name="connsiteX15" fmla="*/ 3726703 w 4069603"/>
                <a:gd name="connsiteY15" fmla="*/ 375073 h 1870498"/>
                <a:gd name="connsiteX16" fmla="*/ 3640978 w 4069603"/>
                <a:gd name="connsiteY16" fmla="*/ 365548 h 1870498"/>
                <a:gd name="connsiteX17" fmla="*/ 3555253 w 4069603"/>
                <a:gd name="connsiteY17" fmla="*/ 517948 h 1870498"/>
                <a:gd name="connsiteX18" fmla="*/ 3679078 w 4069603"/>
                <a:gd name="connsiteY18" fmla="*/ 765598 h 1870498"/>
                <a:gd name="connsiteX19" fmla="*/ 4037293 w 4069603"/>
                <a:gd name="connsiteY19" fmla="*/ 903990 h 1870498"/>
                <a:gd name="connsiteX20" fmla="*/ 4069603 w 4069603"/>
                <a:gd name="connsiteY20" fmla="*/ 1822873 h 1870498"/>
                <a:gd name="connsiteX21" fmla="*/ 21478 w 4069603"/>
                <a:gd name="connsiteY21" fmla="*/ 1870498 h 1870498"/>
                <a:gd name="connsiteX22" fmla="*/ 0 w 4069603"/>
                <a:gd name="connsiteY22" fmla="*/ 380676 h 1870498"/>
                <a:gd name="connsiteX0" fmla="*/ 0 w 4069603"/>
                <a:gd name="connsiteY0" fmla="*/ 380676 h 1870498"/>
                <a:gd name="connsiteX1" fmla="*/ 372005 w 4069603"/>
                <a:gd name="connsiteY1" fmla="*/ 496096 h 1870498"/>
                <a:gd name="connsiteX2" fmla="*/ 701643 w 4069603"/>
                <a:gd name="connsiteY2" fmla="*/ 486571 h 1870498"/>
                <a:gd name="connsiteX3" fmla="*/ 1167963 w 4069603"/>
                <a:gd name="connsiteY3" fmla="*/ 319044 h 1870498"/>
                <a:gd name="connsiteX4" fmla="*/ 1466758 w 4069603"/>
                <a:gd name="connsiteY4" fmla="*/ 175981 h 1870498"/>
                <a:gd name="connsiteX5" fmla="*/ 1792007 w 4069603"/>
                <a:gd name="connsiteY5" fmla="*/ 301488 h 1870498"/>
                <a:gd name="connsiteX6" fmla="*/ 2278903 w 4069603"/>
                <a:gd name="connsiteY6" fmla="*/ 498898 h 1870498"/>
                <a:gd name="connsiteX7" fmla="*/ 2688478 w 4069603"/>
                <a:gd name="connsiteY7" fmla="*/ 489373 h 1870498"/>
                <a:gd name="connsiteX8" fmla="*/ 2974228 w 4069603"/>
                <a:gd name="connsiteY8" fmla="*/ 365548 h 1870498"/>
                <a:gd name="connsiteX9" fmla="*/ 3240928 w 4069603"/>
                <a:gd name="connsiteY9" fmla="*/ 184573 h 1870498"/>
                <a:gd name="connsiteX10" fmla="*/ 3710059 w 4069603"/>
                <a:gd name="connsiteY10" fmla="*/ 2290 h 1870498"/>
                <a:gd name="connsiteX11" fmla="*/ 3960603 w 4069603"/>
                <a:gd name="connsiteY11" fmla="*/ 107253 h 1870498"/>
                <a:gd name="connsiteX12" fmla="*/ 3964272 w 4069603"/>
                <a:gd name="connsiteY12" fmla="*/ 336973 h 1870498"/>
                <a:gd name="connsiteX13" fmla="*/ 3888628 w 4069603"/>
                <a:gd name="connsiteY13" fmla="*/ 413173 h 1870498"/>
                <a:gd name="connsiteX14" fmla="*/ 3821953 w 4069603"/>
                <a:gd name="connsiteY14" fmla="*/ 403648 h 1870498"/>
                <a:gd name="connsiteX15" fmla="*/ 3726703 w 4069603"/>
                <a:gd name="connsiteY15" fmla="*/ 375073 h 1870498"/>
                <a:gd name="connsiteX16" fmla="*/ 3640978 w 4069603"/>
                <a:gd name="connsiteY16" fmla="*/ 365548 h 1870498"/>
                <a:gd name="connsiteX17" fmla="*/ 3555253 w 4069603"/>
                <a:gd name="connsiteY17" fmla="*/ 517948 h 1870498"/>
                <a:gd name="connsiteX18" fmla="*/ 3679078 w 4069603"/>
                <a:gd name="connsiteY18" fmla="*/ 765598 h 1870498"/>
                <a:gd name="connsiteX19" fmla="*/ 4037293 w 4069603"/>
                <a:gd name="connsiteY19" fmla="*/ 903990 h 1870498"/>
                <a:gd name="connsiteX20" fmla="*/ 4069603 w 4069603"/>
                <a:gd name="connsiteY20" fmla="*/ 1822873 h 1870498"/>
                <a:gd name="connsiteX21" fmla="*/ 21478 w 4069603"/>
                <a:gd name="connsiteY21" fmla="*/ 1870498 h 1870498"/>
                <a:gd name="connsiteX22" fmla="*/ 0 w 4069603"/>
                <a:gd name="connsiteY22" fmla="*/ 380676 h 1870498"/>
                <a:gd name="connsiteX0" fmla="*/ 0 w 4069603"/>
                <a:gd name="connsiteY0" fmla="*/ 379723 h 1869545"/>
                <a:gd name="connsiteX1" fmla="*/ 372005 w 4069603"/>
                <a:gd name="connsiteY1" fmla="*/ 495143 h 1869545"/>
                <a:gd name="connsiteX2" fmla="*/ 701643 w 4069603"/>
                <a:gd name="connsiteY2" fmla="*/ 485618 h 1869545"/>
                <a:gd name="connsiteX3" fmla="*/ 1167963 w 4069603"/>
                <a:gd name="connsiteY3" fmla="*/ 318091 h 1869545"/>
                <a:gd name="connsiteX4" fmla="*/ 1466758 w 4069603"/>
                <a:gd name="connsiteY4" fmla="*/ 175028 h 1869545"/>
                <a:gd name="connsiteX5" fmla="*/ 1792007 w 4069603"/>
                <a:gd name="connsiteY5" fmla="*/ 300535 h 1869545"/>
                <a:gd name="connsiteX6" fmla="*/ 2278903 w 4069603"/>
                <a:gd name="connsiteY6" fmla="*/ 497945 h 1869545"/>
                <a:gd name="connsiteX7" fmla="*/ 2688478 w 4069603"/>
                <a:gd name="connsiteY7" fmla="*/ 488420 h 1869545"/>
                <a:gd name="connsiteX8" fmla="*/ 2974228 w 4069603"/>
                <a:gd name="connsiteY8" fmla="*/ 364595 h 1869545"/>
                <a:gd name="connsiteX9" fmla="*/ 3240928 w 4069603"/>
                <a:gd name="connsiteY9" fmla="*/ 183620 h 1869545"/>
                <a:gd name="connsiteX10" fmla="*/ 3710059 w 4069603"/>
                <a:gd name="connsiteY10" fmla="*/ 1337 h 1869545"/>
                <a:gd name="connsiteX11" fmla="*/ 3966050 w 4069603"/>
                <a:gd name="connsiteY11" fmla="*/ 166065 h 1869545"/>
                <a:gd name="connsiteX12" fmla="*/ 3964272 w 4069603"/>
                <a:gd name="connsiteY12" fmla="*/ 336020 h 1869545"/>
                <a:gd name="connsiteX13" fmla="*/ 3888628 w 4069603"/>
                <a:gd name="connsiteY13" fmla="*/ 412220 h 1869545"/>
                <a:gd name="connsiteX14" fmla="*/ 3821953 w 4069603"/>
                <a:gd name="connsiteY14" fmla="*/ 402695 h 1869545"/>
                <a:gd name="connsiteX15" fmla="*/ 3726703 w 4069603"/>
                <a:gd name="connsiteY15" fmla="*/ 374120 h 1869545"/>
                <a:gd name="connsiteX16" fmla="*/ 3640978 w 4069603"/>
                <a:gd name="connsiteY16" fmla="*/ 364595 h 1869545"/>
                <a:gd name="connsiteX17" fmla="*/ 3555253 w 4069603"/>
                <a:gd name="connsiteY17" fmla="*/ 516995 h 1869545"/>
                <a:gd name="connsiteX18" fmla="*/ 3679078 w 4069603"/>
                <a:gd name="connsiteY18" fmla="*/ 764645 h 1869545"/>
                <a:gd name="connsiteX19" fmla="*/ 4037293 w 4069603"/>
                <a:gd name="connsiteY19" fmla="*/ 903037 h 1869545"/>
                <a:gd name="connsiteX20" fmla="*/ 4069603 w 4069603"/>
                <a:gd name="connsiteY20" fmla="*/ 1821920 h 1869545"/>
                <a:gd name="connsiteX21" fmla="*/ 21478 w 4069603"/>
                <a:gd name="connsiteY21" fmla="*/ 1869545 h 1869545"/>
                <a:gd name="connsiteX22" fmla="*/ 0 w 4069603"/>
                <a:gd name="connsiteY22" fmla="*/ 379723 h 1869545"/>
                <a:gd name="connsiteX0" fmla="*/ 0 w 4069603"/>
                <a:gd name="connsiteY0" fmla="*/ 385645 h 1875467"/>
                <a:gd name="connsiteX1" fmla="*/ 372005 w 4069603"/>
                <a:gd name="connsiteY1" fmla="*/ 501065 h 1875467"/>
                <a:gd name="connsiteX2" fmla="*/ 701643 w 4069603"/>
                <a:gd name="connsiteY2" fmla="*/ 491540 h 1875467"/>
                <a:gd name="connsiteX3" fmla="*/ 1167963 w 4069603"/>
                <a:gd name="connsiteY3" fmla="*/ 324013 h 1875467"/>
                <a:gd name="connsiteX4" fmla="*/ 1466758 w 4069603"/>
                <a:gd name="connsiteY4" fmla="*/ 180950 h 1875467"/>
                <a:gd name="connsiteX5" fmla="*/ 1792007 w 4069603"/>
                <a:gd name="connsiteY5" fmla="*/ 306457 h 1875467"/>
                <a:gd name="connsiteX6" fmla="*/ 2278903 w 4069603"/>
                <a:gd name="connsiteY6" fmla="*/ 503867 h 1875467"/>
                <a:gd name="connsiteX7" fmla="*/ 2688478 w 4069603"/>
                <a:gd name="connsiteY7" fmla="*/ 494342 h 1875467"/>
                <a:gd name="connsiteX8" fmla="*/ 2974228 w 4069603"/>
                <a:gd name="connsiteY8" fmla="*/ 370517 h 1875467"/>
                <a:gd name="connsiteX9" fmla="*/ 3240928 w 4069603"/>
                <a:gd name="connsiteY9" fmla="*/ 189542 h 1875467"/>
                <a:gd name="connsiteX10" fmla="*/ 3769985 w 4069603"/>
                <a:gd name="connsiteY10" fmla="*/ 1282 h 1875467"/>
                <a:gd name="connsiteX11" fmla="*/ 3966050 w 4069603"/>
                <a:gd name="connsiteY11" fmla="*/ 171987 h 1875467"/>
                <a:gd name="connsiteX12" fmla="*/ 3964272 w 4069603"/>
                <a:gd name="connsiteY12" fmla="*/ 341942 h 1875467"/>
                <a:gd name="connsiteX13" fmla="*/ 3888628 w 4069603"/>
                <a:gd name="connsiteY13" fmla="*/ 418142 h 1875467"/>
                <a:gd name="connsiteX14" fmla="*/ 3821953 w 4069603"/>
                <a:gd name="connsiteY14" fmla="*/ 408617 h 1875467"/>
                <a:gd name="connsiteX15" fmla="*/ 3726703 w 4069603"/>
                <a:gd name="connsiteY15" fmla="*/ 380042 h 1875467"/>
                <a:gd name="connsiteX16" fmla="*/ 3640978 w 4069603"/>
                <a:gd name="connsiteY16" fmla="*/ 370517 h 1875467"/>
                <a:gd name="connsiteX17" fmla="*/ 3555253 w 4069603"/>
                <a:gd name="connsiteY17" fmla="*/ 522917 h 1875467"/>
                <a:gd name="connsiteX18" fmla="*/ 3679078 w 4069603"/>
                <a:gd name="connsiteY18" fmla="*/ 770567 h 1875467"/>
                <a:gd name="connsiteX19" fmla="*/ 4037293 w 4069603"/>
                <a:gd name="connsiteY19" fmla="*/ 908959 h 1875467"/>
                <a:gd name="connsiteX20" fmla="*/ 4069603 w 4069603"/>
                <a:gd name="connsiteY20" fmla="*/ 1827842 h 1875467"/>
                <a:gd name="connsiteX21" fmla="*/ 21478 w 4069603"/>
                <a:gd name="connsiteY21" fmla="*/ 1875467 h 1875467"/>
                <a:gd name="connsiteX22" fmla="*/ 0 w 4069603"/>
                <a:gd name="connsiteY22" fmla="*/ 385645 h 1875467"/>
                <a:gd name="connsiteX0" fmla="*/ 0 w 4069603"/>
                <a:gd name="connsiteY0" fmla="*/ 387543 h 1877365"/>
                <a:gd name="connsiteX1" fmla="*/ 372005 w 4069603"/>
                <a:gd name="connsiteY1" fmla="*/ 502963 h 1877365"/>
                <a:gd name="connsiteX2" fmla="*/ 701643 w 4069603"/>
                <a:gd name="connsiteY2" fmla="*/ 493438 h 1877365"/>
                <a:gd name="connsiteX3" fmla="*/ 1167963 w 4069603"/>
                <a:gd name="connsiteY3" fmla="*/ 325911 h 1877365"/>
                <a:gd name="connsiteX4" fmla="*/ 1466758 w 4069603"/>
                <a:gd name="connsiteY4" fmla="*/ 182848 h 1877365"/>
                <a:gd name="connsiteX5" fmla="*/ 1792007 w 4069603"/>
                <a:gd name="connsiteY5" fmla="*/ 308355 h 1877365"/>
                <a:gd name="connsiteX6" fmla="*/ 2278903 w 4069603"/>
                <a:gd name="connsiteY6" fmla="*/ 505765 h 1877365"/>
                <a:gd name="connsiteX7" fmla="*/ 2688478 w 4069603"/>
                <a:gd name="connsiteY7" fmla="*/ 496240 h 1877365"/>
                <a:gd name="connsiteX8" fmla="*/ 2974228 w 4069603"/>
                <a:gd name="connsiteY8" fmla="*/ 372415 h 1877365"/>
                <a:gd name="connsiteX9" fmla="*/ 3240928 w 4069603"/>
                <a:gd name="connsiteY9" fmla="*/ 191440 h 1877365"/>
                <a:gd name="connsiteX10" fmla="*/ 3769985 w 4069603"/>
                <a:gd name="connsiteY10" fmla="*/ 3180 h 1877365"/>
                <a:gd name="connsiteX11" fmla="*/ 3944260 w 4069603"/>
                <a:gd name="connsiteY11" fmla="*/ 84238 h 1877365"/>
                <a:gd name="connsiteX12" fmla="*/ 3964272 w 4069603"/>
                <a:gd name="connsiteY12" fmla="*/ 343840 h 1877365"/>
                <a:gd name="connsiteX13" fmla="*/ 3888628 w 4069603"/>
                <a:gd name="connsiteY13" fmla="*/ 420040 h 1877365"/>
                <a:gd name="connsiteX14" fmla="*/ 3821953 w 4069603"/>
                <a:gd name="connsiteY14" fmla="*/ 410515 h 1877365"/>
                <a:gd name="connsiteX15" fmla="*/ 3726703 w 4069603"/>
                <a:gd name="connsiteY15" fmla="*/ 381940 h 1877365"/>
                <a:gd name="connsiteX16" fmla="*/ 3640978 w 4069603"/>
                <a:gd name="connsiteY16" fmla="*/ 372415 h 1877365"/>
                <a:gd name="connsiteX17" fmla="*/ 3555253 w 4069603"/>
                <a:gd name="connsiteY17" fmla="*/ 524815 h 1877365"/>
                <a:gd name="connsiteX18" fmla="*/ 3679078 w 4069603"/>
                <a:gd name="connsiteY18" fmla="*/ 772465 h 1877365"/>
                <a:gd name="connsiteX19" fmla="*/ 4037293 w 4069603"/>
                <a:gd name="connsiteY19" fmla="*/ 910857 h 1877365"/>
                <a:gd name="connsiteX20" fmla="*/ 4069603 w 4069603"/>
                <a:gd name="connsiteY20" fmla="*/ 1829740 h 1877365"/>
                <a:gd name="connsiteX21" fmla="*/ 21478 w 4069603"/>
                <a:gd name="connsiteY21" fmla="*/ 1877365 h 1877365"/>
                <a:gd name="connsiteX22" fmla="*/ 0 w 4069603"/>
                <a:gd name="connsiteY22" fmla="*/ 387543 h 1877365"/>
                <a:gd name="connsiteX0" fmla="*/ 0 w 4069603"/>
                <a:gd name="connsiteY0" fmla="*/ 387543 h 1877365"/>
                <a:gd name="connsiteX1" fmla="*/ 372005 w 4069603"/>
                <a:gd name="connsiteY1" fmla="*/ 502963 h 1877365"/>
                <a:gd name="connsiteX2" fmla="*/ 701643 w 4069603"/>
                <a:gd name="connsiteY2" fmla="*/ 493438 h 1877365"/>
                <a:gd name="connsiteX3" fmla="*/ 1167963 w 4069603"/>
                <a:gd name="connsiteY3" fmla="*/ 325911 h 1877365"/>
                <a:gd name="connsiteX4" fmla="*/ 1466758 w 4069603"/>
                <a:gd name="connsiteY4" fmla="*/ 182848 h 1877365"/>
                <a:gd name="connsiteX5" fmla="*/ 1792007 w 4069603"/>
                <a:gd name="connsiteY5" fmla="*/ 308355 h 1877365"/>
                <a:gd name="connsiteX6" fmla="*/ 2278903 w 4069603"/>
                <a:gd name="connsiteY6" fmla="*/ 505765 h 1877365"/>
                <a:gd name="connsiteX7" fmla="*/ 2688478 w 4069603"/>
                <a:gd name="connsiteY7" fmla="*/ 496240 h 1877365"/>
                <a:gd name="connsiteX8" fmla="*/ 2974228 w 4069603"/>
                <a:gd name="connsiteY8" fmla="*/ 372415 h 1877365"/>
                <a:gd name="connsiteX9" fmla="*/ 3240928 w 4069603"/>
                <a:gd name="connsiteY9" fmla="*/ 191440 h 1877365"/>
                <a:gd name="connsiteX10" fmla="*/ 3769985 w 4069603"/>
                <a:gd name="connsiteY10" fmla="*/ 3180 h 1877365"/>
                <a:gd name="connsiteX11" fmla="*/ 3944260 w 4069603"/>
                <a:gd name="connsiteY11" fmla="*/ 84238 h 1877365"/>
                <a:gd name="connsiteX12" fmla="*/ 3986064 w 4069603"/>
                <a:gd name="connsiteY12" fmla="*/ 313958 h 1877365"/>
                <a:gd name="connsiteX13" fmla="*/ 3888628 w 4069603"/>
                <a:gd name="connsiteY13" fmla="*/ 420040 h 1877365"/>
                <a:gd name="connsiteX14" fmla="*/ 3821953 w 4069603"/>
                <a:gd name="connsiteY14" fmla="*/ 410515 h 1877365"/>
                <a:gd name="connsiteX15" fmla="*/ 3726703 w 4069603"/>
                <a:gd name="connsiteY15" fmla="*/ 381940 h 1877365"/>
                <a:gd name="connsiteX16" fmla="*/ 3640978 w 4069603"/>
                <a:gd name="connsiteY16" fmla="*/ 372415 h 1877365"/>
                <a:gd name="connsiteX17" fmla="*/ 3555253 w 4069603"/>
                <a:gd name="connsiteY17" fmla="*/ 524815 h 1877365"/>
                <a:gd name="connsiteX18" fmla="*/ 3679078 w 4069603"/>
                <a:gd name="connsiteY18" fmla="*/ 772465 h 1877365"/>
                <a:gd name="connsiteX19" fmla="*/ 4037293 w 4069603"/>
                <a:gd name="connsiteY19" fmla="*/ 910857 h 1877365"/>
                <a:gd name="connsiteX20" fmla="*/ 4069603 w 4069603"/>
                <a:gd name="connsiteY20" fmla="*/ 1829740 h 1877365"/>
                <a:gd name="connsiteX21" fmla="*/ 21478 w 4069603"/>
                <a:gd name="connsiteY21" fmla="*/ 1877365 h 1877365"/>
                <a:gd name="connsiteX22" fmla="*/ 0 w 4069603"/>
                <a:gd name="connsiteY22" fmla="*/ 387543 h 1877365"/>
                <a:gd name="connsiteX0" fmla="*/ 0 w 4069603"/>
                <a:gd name="connsiteY0" fmla="*/ 433958 h 1923780"/>
                <a:gd name="connsiteX1" fmla="*/ 372005 w 4069603"/>
                <a:gd name="connsiteY1" fmla="*/ 549378 h 1923780"/>
                <a:gd name="connsiteX2" fmla="*/ 701643 w 4069603"/>
                <a:gd name="connsiteY2" fmla="*/ 539853 h 1923780"/>
                <a:gd name="connsiteX3" fmla="*/ 1167963 w 4069603"/>
                <a:gd name="connsiteY3" fmla="*/ 372326 h 1923780"/>
                <a:gd name="connsiteX4" fmla="*/ 1466758 w 4069603"/>
                <a:gd name="connsiteY4" fmla="*/ 229263 h 1923780"/>
                <a:gd name="connsiteX5" fmla="*/ 1792007 w 4069603"/>
                <a:gd name="connsiteY5" fmla="*/ 354770 h 1923780"/>
                <a:gd name="connsiteX6" fmla="*/ 2278903 w 4069603"/>
                <a:gd name="connsiteY6" fmla="*/ 552180 h 1923780"/>
                <a:gd name="connsiteX7" fmla="*/ 2688478 w 4069603"/>
                <a:gd name="connsiteY7" fmla="*/ 542655 h 1923780"/>
                <a:gd name="connsiteX8" fmla="*/ 2974228 w 4069603"/>
                <a:gd name="connsiteY8" fmla="*/ 418830 h 1923780"/>
                <a:gd name="connsiteX9" fmla="*/ 3240928 w 4069603"/>
                <a:gd name="connsiteY9" fmla="*/ 237855 h 1923780"/>
                <a:gd name="connsiteX10" fmla="*/ 3791777 w 4069603"/>
                <a:gd name="connsiteY10" fmla="*/ 1783 h 1923780"/>
                <a:gd name="connsiteX11" fmla="*/ 3944260 w 4069603"/>
                <a:gd name="connsiteY11" fmla="*/ 130653 h 1923780"/>
                <a:gd name="connsiteX12" fmla="*/ 3986064 w 4069603"/>
                <a:gd name="connsiteY12" fmla="*/ 360373 h 1923780"/>
                <a:gd name="connsiteX13" fmla="*/ 3888628 w 4069603"/>
                <a:gd name="connsiteY13" fmla="*/ 466455 h 1923780"/>
                <a:gd name="connsiteX14" fmla="*/ 3821953 w 4069603"/>
                <a:gd name="connsiteY14" fmla="*/ 456930 h 1923780"/>
                <a:gd name="connsiteX15" fmla="*/ 3726703 w 4069603"/>
                <a:gd name="connsiteY15" fmla="*/ 428355 h 1923780"/>
                <a:gd name="connsiteX16" fmla="*/ 3640978 w 4069603"/>
                <a:gd name="connsiteY16" fmla="*/ 418830 h 1923780"/>
                <a:gd name="connsiteX17" fmla="*/ 3555253 w 4069603"/>
                <a:gd name="connsiteY17" fmla="*/ 571230 h 1923780"/>
                <a:gd name="connsiteX18" fmla="*/ 3679078 w 4069603"/>
                <a:gd name="connsiteY18" fmla="*/ 818880 h 1923780"/>
                <a:gd name="connsiteX19" fmla="*/ 4037293 w 4069603"/>
                <a:gd name="connsiteY19" fmla="*/ 957272 h 1923780"/>
                <a:gd name="connsiteX20" fmla="*/ 4069603 w 4069603"/>
                <a:gd name="connsiteY20" fmla="*/ 1876155 h 1923780"/>
                <a:gd name="connsiteX21" fmla="*/ 21478 w 4069603"/>
                <a:gd name="connsiteY21" fmla="*/ 1923780 h 1923780"/>
                <a:gd name="connsiteX22" fmla="*/ 0 w 4069603"/>
                <a:gd name="connsiteY22" fmla="*/ 433958 h 1923780"/>
                <a:gd name="connsiteX0" fmla="*/ 0 w 4069603"/>
                <a:gd name="connsiteY0" fmla="*/ 434639 h 1924461"/>
                <a:gd name="connsiteX1" fmla="*/ 372005 w 4069603"/>
                <a:gd name="connsiteY1" fmla="*/ 550059 h 1924461"/>
                <a:gd name="connsiteX2" fmla="*/ 701643 w 4069603"/>
                <a:gd name="connsiteY2" fmla="*/ 540534 h 1924461"/>
                <a:gd name="connsiteX3" fmla="*/ 1167963 w 4069603"/>
                <a:gd name="connsiteY3" fmla="*/ 373007 h 1924461"/>
                <a:gd name="connsiteX4" fmla="*/ 1466758 w 4069603"/>
                <a:gd name="connsiteY4" fmla="*/ 229944 h 1924461"/>
                <a:gd name="connsiteX5" fmla="*/ 1792007 w 4069603"/>
                <a:gd name="connsiteY5" fmla="*/ 355451 h 1924461"/>
                <a:gd name="connsiteX6" fmla="*/ 2278903 w 4069603"/>
                <a:gd name="connsiteY6" fmla="*/ 552861 h 1924461"/>
                <a:gd name="connsiteX7" fmla="*/ 2688478 w 4069603"/>
                <a:gd name="connsiteY7" fmla="*/ 543336 h 1924461"/>
                <a:gd name="connsiteX8" fmla="*/ 2974228 w 4069603"/>
                <a:gd name="connsiteY8" fmla="*/ 419511 h 1924461"/>
                <a:gd name="connsiteX9" fmla="*/ 3240928 w 4069603"/>
                <a:gd name="connsiteY9" fmla="*/ 238536 h 1924461"/>
                <a:gd name="connsiteX10" fmla="*/ 3791777 w 4069603"/>
                <a:gd name="connsiteY10" fmla="*/ 2464 h 1924461"/>
                <a:gd name="connsiteX11" fmla="*/ 3955155 w 4069603"/>
                <a:gd name="connsiteY11" fmla="*/ 101451 h 1924461"/>
                <a:gd name="connsiteX12" fmla="*/ 3986064 w 4069603"/>
                <a:gd name="connsiteY12" fmla="*/ 361054 h 1924461"/>
                <a:gd name="connsiteX13" fmla="*/ 3888628 w 4069603"/>
                <a:gd name="connsiteY13" fmla="*/ 467136 h 1924461"/>
                <a:gd name="connsiteX14" fmla="*/ 3821953 w 4069603"/>
                <a:gd name="connsiteY14" fmla="*/ 457611 h 1924461"/>
                <a:gd name="connsiteX15" fmla="*/ 3726703 w 4069603"/>
                <a:gd name="connsiteY15" fmla="*/ 429036 h 1924461"/>
                <a:gd name="connsiteX16" fmla="*/ 3640978 w 4069603"/>
                <a:gd name="connsiteY16" fmla="*/ 419511 h 1924461"/>
                <a:gd name="connsiteX17" fmla="*/ 3555253 w 4069603"/>
                <a:gd name="connsiteY17" fmla="*/ 571911 h 1924461"/>
                <a:gd name="connsiteX18" fmla="*/ 3679078 w 4069603"/>
                <a:gd name="connsiteY18" fmla="*/ 819561 h 1924461"/>
                <a:gd name="connsiteX19" fmla="*/ 4037293 w 4069603"/>
                <a:gd name="connsiteY19" fmla="*/ 957953 h 1924461"/>
                <a:gd name="connsiteX20" fmla="*/ 4069603 w 4069603"/>
                <a:gd name="connsiteY20" fmla="*/ 1876836 h 1924461"/>
                <a:gd name="connsiteX21" fmla="*/ 21478 w 4069603"/>
                <a:gd name="connsiteY21" fmla="*/ 1924461 h 1924461"/>
                <a:gd name="connsiteX22" fmla="*/ 0 w 4069603"/>
                <a:gd name="connsiteY22" fmla="*/ 434639 h 1924461"/>
                <a:gd name="connsiteX0" fmla="*/ 0 w 4069603"/>
                <a:gd name="connsiteY0" fmla="*/ 434639 h 1924461"/>
                <a:gd name="connsiteX1" fmla="*/ 372005 w 4069603"/>
                <a:gd name="connsiteY1" fmla="*/ 550059 h 1924461"/>
                <a:gd name="connsiteX2" fmla="*/ 701643 w 4069603"/>
                <a:gd name="connsiteY2" fmla="*/ 540534 h 1924461"/>
                <a:gd name="connsiteX3" fmla="*/ 1167963 w 4069603"/>
                <a:gd name="connsiteY3" fmla="*/ 373007 h 1924461"/>
                <a:gd name="connsiteX4" fmla="*/ 1466758 w 4069603"/>
                <a:gd name="connsiteY4" fmla="*/ 229944 h 1924461"/>
                <a:gd name="connsiteX5" fmla="*/ 1792007 w 4069603"/>
                <a:gd name="connsiteY5" fmla="*/ 355451 h 1924461"/>
                <a:gd name="connsiteX6" fmla="*/ 2278903 w 4069603"/>
                <a:gd name="connsiteY6" fmla="*/ 552861 h 1924461"/>
                <a:gd name="connsiteX7" fmla="*/ 2688478 w 4069603"/>
                <a:gd name="connsiteY7" fmla="*/ 543336 h 1924461"/>
                <a:gd name="connsiteX8" fmla="*/ 2974228 w 4069603"/>
                <a:gd name="connsiteY8" fmla="*/ 419511 h 1924461"/>
                <a:gd name="connsiteX9" fmla="*/ 3240928 w 4069603"/>
                <a:gd name="connsiteY9" fmla="*/ 238536 h 1924461"/>
                <a:gd name="connsiteX10" fmla="*/ 3791777 w 4069603"/>
                <a:gd name="connsiteY10" fmla="*/ 2464 h 1924461"/>
                <a:gd name="connsiteX11" fmla="*/ 3955155 w 4069603"/>
                <a:gd name="connsiteY11" fmla="*/ 101451 h 1924461"/>
                <a:gd name="connsiteX12" fmla="*/ 3986064 w 4069603"/>
                <a:gd name="connsiteY12" fmla="*/ 361054 h 1924461"/>
                <a:gd name="connsiteX13" fmla="*/ 3924009 w 4069603"/>
                <a:gd name="connsiteY13" fmla="*/ 424274 h 1924461"/>
                <a:gd name="connsiteX14" fmla="*/ 3821953 w 4069603"/>
                <a:gd name="connsiteY14" fmla="*/ 457611 h 1924461"/>
                <a:gd name="connsiteX15" fmla="*/ 3726703 w 4069603"/>
                <a:gd name="connsiteY15" fmla="*/ 429036 h 1924461"/>
                <a:gd name="connsiteX16" fmla="*/ 3640978 w 4069603"/>
                <a:gd name="connsiteY16" fmla="*/ 419511 h 1924461"/>
                <a:gd name="connsiteX17" fmla="*/ 3555253 w 4069603"/>
                <a:gd name="connsiteY17" fmla="*/ 571911 h 1924461"/>
                <a:gd name="connsiteX18" fmla="*/ 3679078 w 4069603"/>
                <a:gd name="connsiteY18" fmla="*/ 819561 h 1924461"/>
                <a:gd name="connsiteX19" fmla="*/ 4037293 w 4069603"/>
                <a:gd name="connsiteY19" fmla="*/ 957953 h 1924461"/>
                <a:gd name="connsiteX20" fmla="*/ 4069603 w 4069603"/>
                <a:gd name="connsiteY20" fmla="*/ 1876836 h 1924461"/>
                <a:gd name="connsiteX21" fmla="*/ 21478 w 4069603"/>
                <a:gd name="connsiteY21" fmla="*/ 1924461 h 1924461"/>
                <a:gd name="connsiteX22" fmla="*/ 0 w 4069603"/>
                <a:gd name="connsiteY22" fmla="*/ 434639 h 1924461"/>
                <a:gd name="connsiteX0" fmla="*/ 0 w 4069603"/>
                <a:gd name="connsiteY0" fmla="*/ 434639 h 1924461"/>
                <a:gd name="connsiteX1" fmla="*/ 372005 w 4069603"/>
                <a:gd name="connsiteY1" fmla="*/ 550059 h 1924461"/>
                <a:gd name="connsiteX2" fmla="*/ 701643 w 4069603"/>
                <a:gd name="connsiteY2" fmla="*/ 540534 h 1924461"/>
                <a:gd name="connsiteX3" fmla="*/ 1167963 w 4069603"/>
                <a:gd name="connsiteY3" fmla="*/ 373007 h 1924461"/>
                <a:gd name="connsiteX4" fmla="*/ 1466758 w 4069603"/>
                <a:gd name="connsiteY4" fmla="*/ 229944 h 1924461"/>
                <a:gd name="connsiteX5" fmla="*/ 1792007 w 4069603"/>
                <a:gd name="connsiteY5" fmla="*/ 355451 h 1924461"/>
                <a:gd name="connsiteX6" fmla="*/ 2278903 w 4069603"/>
                <a:gd name="connsiteY6" fmla="*/ 552861 h 1924461"/>
                <a:gd name="connsiteX7" fmla="*/ 2688478 w 4069603"/>
                <a:gd name="connsiteY7" fmla="*/ 543336 h 1924461"/>
                <a:gd name="connsiteX8" fmla="*/ 2974228 w 4069603"/>
                <a:gd name="connsiteY8" fmla="*/ 419511 h 1924461"/>
                <a:gd name="connsiteX9" fmla="*/ 3240928 w 4069603"/>
                <a:gd name="connsiteY9" fmla="*/ 238536 h 1924461"/>
                <a:gd name="connsiteX10" fmla="*/ 3791777 w 4069603"/>
                <a:gd name="connsiteY10" fmla="*/ 2464 h 1924461"/>
                <a:gd name="connsiteX11" fmla="*/ 3955155 w 4069603"/>
                <a:gd name="connsiteY11" fmla="*/ 101451 h 1924461"/>
                <a:gd name="connsiteX12" fmla="*/ 3986064 w 4069603"/>
                <a:gd name="connsiteY12" fmla="*/ 361054 h 1924461"/>
                <a:gd name="connsiteX13" fmla="*/ 3924009 w 4069603"/>
                <a:gd name="connsiteY13" fmla="*/ 424274 h 1924461"/>
                <a:gd name="connsiteX14" fmla="*/ 3821953 w 4069603"/>
                <a:gd name="connsiteY14" fmla="*/ 457611 h 1924461"/>
                <a:gd name="connsiteX15" fmla="*/ 3726703 w 4069603"/>
                <a:gd name="connsiteY15" fmla="*/ 429036 h 1924461"/>
                <a:gd name="connsiteX16" fmla="*/ 3640978 w 4069603"/>
                <a:gd name="connsiteY16" fmla="*/ 419511 h 1924461"/>
                <a:gd name="connsiteX17" fmla="*/ 3555253 w 4069603"/>
                <a:gd name="connsiteY17" fmla="*/ 571911 h 1924461"/>
                <a:gd name="connsiteX18" fmla="*/ 3679078 w 4069603"/>
                <a:gd name="connsiteY18" fmla="*/ 819561 h 1924461"/>
                <a:gd name="connsiteX19" fmla="*/ 4037293 w 4069603"/>
                <a:gd name="connsiteY19" fmla="*/ 957953 h 1924461"/>
                <a:gd name="connsiteX20" fmla="*/ 4069603 w 4069603"/>
                <a:gd name="connsiteY20" fmla="*/ 1876836 h 1924461"/>
                <a:gd name="connsiteX21" fmla="*/ 21478 w 4069603"/>
                <a:gd name="connsiteY21" fmla="*/ 1924461 h 1924461"/>
                <a:gd name="connsiteX22" fmla="*/ 0 w 4069603"/>
                <a:gd name="connsiteY22" fmla="*/ 434639 h 1924461"/>
                <a:gd name="connsiteX0" fmla="*/ 0 w 4069603"/>
                <a:gd name="connsiteY0" fmla="*/ 434639 h 1924461"/>
                <a:gd name="connsiteX1" fmla="*/ 372005 w 4069603"/>
                <a:gd name="connsiteY1" fmla="*/ 550059 h 1924461"/>
                <a:gd name="connsiteX2" fmla="*/ 701643 w 4069603"/>
                <a:gd name="connsiteY2" fmla="*/ 540534 h 1924461"/>
                <a:gd name="connsiteX3" fmla="*/ 1167963 w 4069603"/>
                <a:gd name="connsiteY3" fmla="*/ 373007 h 1924461"/>
                <a:gd name="connsiteX4" fmla="*/ 1466758 w 4069603"/>
                <a:gd name="connsiteY4" fmla="*/ 229944 h 1924461"/>
                <a:gd name="connsiteX5" fmla="*/ 1792007 w 4069603"/>
                <a:gd name="connsiteY5" fmla="*/ 355451 h 1924461"/>
                <a:gd name="connsiteX6" fmla="*/ 2278903 w 4069603"/>
                <a:gd name="connsiteY6" fmla="*/ 552861 h 1924461"/>
                <a:gd name="connsiteX7" fmla="*/ 2688478 w 4069603"/>
                <a:gd name="connsiteY7" fmla="*/ 543336 h 1924461"/>
                <a:gd name="connsiteX8" fmla="*/ 2974228 w 4069603"/>
                <a:gd name="connsiteY8" fmla="*/ 419511 h 1924461"/>
                <a:gd name="connsiteX9" fmla="*/ 3240928 w 4069603"/>
                <a:gd name="connsiteY9" fmla="*/ 238536 h 1924461"/>
                <a:gd name="connsiteX10" fmla="*/ 3791777 w 4069603"/>
                <a:gd name="connsiteY10" fmla="*/ 2464 h 1924461"/>
                <a:gd name="connsiteX11" fmla="*/ 3955155 w 4069603"/>
                <a:gd name="connsiteY11" fmla="*/ 101451 h 1924461"/>
                <a:gd name="connsiteX12" fmla="*/ 3986064 w 4069603"/>
                <a:gd name="connsiteY12" fmla="*/ 361054 h 1924461"/>
                <a:gd name="connsiteX13" fmla="*/ 3924009 w 4069603"/>
                <a:gd name="connsiteY13" fmla="*/ 424274 h 1924461"/>
                <a:gd name="connsiteX14" fmla="*/ 3726703 w 4069603"/>
                <a:gd name="connsiteY14" fmla="*/ 429036 h 1924461"/>
                <a:gd name="connsiteX15" fmla="*/ 3640978 w 4069603"/>
                <a:gd name="connsiteY15" fmla="*/ 419511 h 1924461"/>
                <a:gd name="connsiteX16" fmla="*/ 3555253 w 4069603"/>
                <a:gd name="connsiteY16" fmla="*/ 571911 h 1924461"/>
                <a:gd name="connsiteX17" fmla="*/ 3679078 w 4069603"/>
                <a:gd name="connsiteY17" fmla="*/ 819561 h 1924461"/>
                <a:gd name="connsiteX18" fmla="*/ 4037293 w 4069603"/>
                <a:gd name="connsiteY18" fmla="*/ 957953 h 1924461"/>
                <a:gd name="connsiteX19" fmla="*/ 4069603 w 4069603"/>
                <a:gd name="connsiteY19" fmla="*/ 1876836 h 1924461"/>
                <a:gd name="connsiteX20" fmla="*/ 21478 w 4069603"/>
                <a:gd name="connsiteY20" fmla="*/ 1924461 h 1924461"/>
                <a:gd name="connsiteX21" fmla="*/ 0 w 4069603"/>
                <a:gd name="connsiteY21" fmla="*/ 434639 h 1924461"/>
                <a:gd name="connsiteX0" fmla="*/ 0 w 4069603"/>
                <a:gd name="connsiteY0" fmla="*/ 434639 h 1924461"/>
                <a:gd name="connsiteX1" fmla="*/ 372005 w 4069603"/>
                <a:gd name="connsiteY1" fmla="*/ 550059 h 1924461"/>
                <a:gd name="connsiteX2" fmla="*/ 701643 w 4069603"/>
                <a:gd name="connsiteY2" fmla="*/ 540534 h 1924461"/>
                <a:gd name="connsiteX3" fmla="*/ 1167963 w 4069603"/>
                <a:gd name="connsiteY3" fmla="*/ 373007 h 1924461"/>
                <a:gd name="connsiteX4" fmla="*/ 1466758 w 4069603"/>
                <a:gd name="connsiteY4" fmla="*/ 229944 h 1924461"/>
                <a:gd name="connsiteX5" fmla="*/ 1792007 w 4069603"/>
                <a:gd name="connsiteY5" fmla="*/ 355451 h 1924461"/>
                <a:gd name="connsiteX6" fmla="*/ 2278903 w 4069603"/>
                <a:gd name="connsiteY6" fmla="*/ 552861 h 1924461"/>
                <a:gd name="connsiteX7" fmla="*/ 2688478 w 4069603"/>
                <a:gd name="connsiteY7" fmla="*/ 543336 h 1924461"/>
                <a:gd name="connsiteX8" fmla="*/ 2974228 w 4069603"/>
                <a:gd name="connsiteY8" fmla="*/ 419511 h 1924461"/>
                <a:gd name="connsiteX9" fmla="*/ 3240928 w 4069603"/>
                <a:gd name="connsiteY9" fmla="*/ 238536 h 1924461"/>
                <a:gd name="connsiteX10" fmla="*/ 3791777 w 4069603"/>
                <a:gd name="connsiteY10" fmla="*/ 2464 h 1924461"/>
                <a:gd name="connsiteX11" fmla="*/ 3955155 w 4069603"/>
                <a:gd name="connsiteY11" fmla="*/ 101451 h 1924461"/>
                <a:gd name="connsiteX12" fmla="*/ 3986064 w 4069603"/>
                <a:gd name="connsiteY12" fmla="*/ 361054 h 1924461"/>
                <a:gd name="connsiteX13" fmla="*/ 3924009 w 4069603"/>
                <a:gd name="connsiteY13" fmla="*/ 424274 h 1924461"/>
                <a:gd name="connsiteX14" fmla="*/ 3806308 w 4069603"/>
                <a:gd name="connsiteY14" fmla="*/ 452849 h 1924461"/>
                <a:gd name="connsiteX15" fmla="*/ 3640978 w 4069603"/>
                <a:gd name="connsiteY15" fmla="*/ 419511 h 1924461"/>
                <a:gd name="connsiteX16" fmla="*/ 3555253 w 4069603"/>
                <a:gd name="connsiteY16" fmla="*/ 571911 h 1924461"/>
                <a:gd name="connsiteX17" fmla="*/ 3679078 w 4069603"/>
                <a:gd name="connsiteY17" fmla="*/ 819561 h 1924461"/>
                <a:gd name="connsiteX18" fmla="*/ 4037293 w 4069603"/>
                <a:gd name="connsiteY18" fmla="*/ 957953 h 1924461"/>
                <a:gd name="connsiteX19" fmla="*/ 4069603 w 4069603"/>
                <a:gd name="connsiteY19" fmla="*/ 1876836 h 1924461"/>
                <a:gd name="connsiteX20" fmla="*/ 21478 w 4069603"/>
                <a:gd name="connsiteY20" fmla="*/ 1924461 h 1924461"/>
                <a:gd name="connsiteX21" fmla="*/ 0 w 4069603"/>
                <a:gd name="connsiteY21" fmla="*/ 434639 h 1924461"/>
                <a:gd name="connsiteX0" fmla="*/ 0 w 4069603"/>
                <a:gd name="connsiteY0" fmla="*/ 434639 h 1924461"/>
                <a:gd name="connsiteX1" fmla="*/ 372005 w 4069603"/>
                <a:gd name="connsiteY1" fmla="*/ 550059 h 1924461"/>
                <a:gd name="connsiteX2" fmla="*/ 701643 w 4069603"/>
                <a:gd name="connsiteY2" fmla="*/ 540534 h 1924461"/>
                <a:gd name="connsiteX3" fmla="*/ 1167963 w 4069603"/>
                <a:gd name="connsiteY3" fmla="*/ 373007 h 1924461"/>
                <a:gd name="connsiteX4" fmla="*/ 1466758 w 4069603"/>
                <a:gd name="connsiteY4" fmla="*/ 229944 h 1924461"/>
                <a:gd name="connsiteX5" fmla="*/ 1792007 w 4069603"/>
                <a:gd name="connsiteY5" fmla="*/ 355451 h 1924461"/>
                <a:gd name="connsiteX6" fmla="*/ 2278903 w 4069603"/>
                <a:gd name="connsiteY6" fmla="*/ 552861 h 1924461"/>
                <a:gd name="connsiteX7" fmla="*/ 2688478 w 4069603"/>
                <a:gd name="connsiteY7" fmla="*/ 543336 h 1924461"/>
                <a:gd name="connsiteX8" fmla="*/ 2974228 w 4069603"/>
                <a:gd name="connsiteY8" fmla="*/ 419511 h 1924461"/>
                <a:gd name="connsiteX9" fmla="*/ 3240928 w 4069603"/>
                <a:gd name="connsiteY9" fmla="*/ 238536 h 1924461"/>
                <a:gd name="connsiteX10" fmla="*/ 3791777 w 4069603"/>
                <a:gd name="connsiteY10" fmla="*/ 2464 h 1924461"/>
                <a:gd name="connsiteX11" fmla="*/ 3955155 w 4069603"/>
                <a:gd name="connsiteY11" fmla="*/ 101451 h 1924461"/>
                <a:gd name="connsiteX12" fmla="*/ 3986064 w 4069603"/>
                <a:gd name="connsiteY12" fmla="*/ 361054 h 1924461"/>
                <a:gd name="connsiteX13" fmla="*/ 3924009 w 4069603"/>
                <a:gd name="connsiteY13" fmla="*/ 424274 h 1924461"/>
                <a:gd name="connsiteX14" fmla="*/ 3806308 w 4069603"/>
                <a:gd name="connsiteY14" fmla="*/ 452849 h 1924461"/>
                <a:gd name="connsiteX15" fmla="*/ 3707316 w 4069603"/>
                <a:gd name="connsiteY15" fmla="*/ 357598 h 1924461"/>
                <a:gd name="connsiteX16" fmla="*/ 3555253 w 4069603"/>
                <a:gd name="connsiteY16" fmla="*/ 571911 h 1924461"/>
                <a:gd name="connsiteX17" fmla="*/ 3679078 w 4069603"/>
                <a:gd name="connsiteY17" fmla="*/ 819561 h 1924461"/>
                <a:gd name="connsiteX18" fmla="*/ 4037293 w 4069603"/>
                <a:gd name="connsiteY18" fmla="*/ 957953 h 1924461"/>
                <a:gd name="connsiteX19" fmla="*/ 4069603 w 4069603"/>
                <a:gd name="connsiteY19" fmla="*/ 1876836 h 1924461"/>
                <a:gd name="connsiteX20" fmla="*/ 21478 w 4069603"/>
                <a:gd name="connsiteY20" fmla="*/ 1924461 h 1924461"/>
                <a:gd name="connsiteX21" fmla="*/ 0 w 4069603"/>
                <a:gd name="connsiteY21" fmla="*/ 434639 h 1924461"/>
                <a:gd name="connsiteX0" fmla="*/ 0 w 4069603"/>
                <a:gd name="connsiteY0" fmla="*/ 434639 h 1924461"/>
                <a:gd name="connsiteX1" fmla="*/ 372005 w 4069603"/>
                <a:gd name="connsiteY1" fmla="*/ 550059 h 1924461"/>
                <a:gd name="connsiteX2" fmla="*/ 701643 w 4069603"/>
                <a:gd name="connsiteY2" fmla="*/ 540534 h 1924461"/>
                <a:gd name="connsiteX3" fmla="*/ 1167963 w 4069603"/>
                <a:gd name="connsiteY3" fmla="*/ 373007 h 1924461"/>
                <a:gd name="connsiteX4" fmla="*/ 1466758 w 4069603"/>
                <a:gd name="connsiteY4" fmla="*/ 229944 h 1924461"/>
                <a:gd name="connsiteX5" fmla="*/ 1792007 w 4069603"/>
                <a:gd name="connsiteY5" fmla="*/ 355451 h 1924461"/>
                <a:gd name="connsiteX6" fmla="*/ 2278903 w 4069603"/>
                <a:gd name="connsiteY6" fmla="*/ 552861 h 1924461"/>
                <a:gd name="connsiteX7" fmla="*/ 2688478 w 4069603"/>
                <a:gd name="connsiteY7" fmla="*/ 543336 h 1924461"/>
                <a:gd name="connsiteX8" fmla="*/ 2974228 w 4069603"/>
                <a:gd name="connsiteY8" fmla="*/ 419511 h 1924461"/>
                <a:gd name="connsiteX9" fmla="*/ 3240928 w 4069603"/>
                <a:gd name="connsiteY9" fmla="*/ 238536 h 1924461"/>
                <a:gd name="connsiteX10" fmla="*/ 3791777 w 4069603"/>
                <a:gd name="connsiteY10" fmla="*/ 2464 h 1924461"/>
                <a:gd name="connsiteX11" fmla="*/ 3955155 w 4069603"/>
                <a:gd name="connsiteY11" fmla="*/ 101451 h 1924461"/>
                <a:gd name="connsiteX12" fmla="*/ 3986064 w 4069603"/>
                <a:gd name="connsiteY12" fmla="*/ 361054 h 1924461"/>
                <a:gd name="connsiteX13" fmla="*/ 3924009 w 4069603"/>
                <a:gd name="connsiteY13" fmla="*/ 424274 h 1924461"/>
                <a:gd name="connsiteX14" fmla="*/ 3806308 w 4069603"/>
                <a:gd name="connsiteY14" fmla="*/ 452849 h 1924461"/>
                <a:gd name="connsiteX15" fmla="*/ 3680781 w 4069603"/>
                <a:gd name="connsiteY15" fmla="*/ 357598 h 1924461"/>
                <a:gd name="connsiteX16" fmla="*/ 3555253 w 4069603"/>
                <a:gd name="connsiteY16" fmla="*/ 571911 h 1924461"/>
                <a:gd name="connsiteX17" fmla="*/ 3679078 w 4069603"/>
                <a:gd name="connsiteY17" fmla="*/ 819561 h 1924461"/>
                <a:gd name="connsiteX18" fmla="*/ 4037293 w 4069603"/>
                <a:gd name="connsiteY18" fmla="*/ 957953 h 1924461"/>
                <a:gd name="connsiteX19" fmla="*/ 4069603 w 4069603"/>
                <a:gd name="connsiteY19" fmla="*/ 1876836 h 1924461"/>
                <a:gd name="connsiteX20" fmla="*/ 21478 w 4069603"/>
                <a:gd name="connsiteY20" fmla="*/ 1924461 h 1924461"/>
                <a:gd name="connsiteX21" fmla="*/ 0 w 4069603"/>
                <a:gd name="connsiteY21" fmla="*/ 434639 h 1924461"/>
                <a:gd name="connsiteX0" fmla="*/ 0 w 4069603"/>
                <a:gd name="connsiteY0" fmla="*/ 433904 h 1923726"/>
                <a:gd name="connsiteX1" fmla="*/ 372005 w 4069603"/>
                <a:gd name="connsiteY1" fmla="*/ 549324 h 1923726"/>
                <a:gd name="connsiteX2" fmla="*/ 701643 w 4069603"/>
                <a:gd name="connsiteY2" fmla="*/ 539799 h 1923726"/>
                <a:gd name="connsiteX3" fmla="*/ 1167963 w 4069603"/>
                <a:gd name="connsiteY3" fmla="*/ 372272 h 1923726"/>
                <a:gd name="connsiteX4" fmla="*/ 1466758 w 4069603"/>
                <a:gd name="connsiteY4" fmla="*/ 229209 h 1923726"/>
                <a:gd name="connsiteX5" fmla="*/ 1792007 w 4069603"/>
                <a:gd name="connsiteY5" fmla="*/ 354716 h 1923726"/>
                <a:gd name="connsiteX6" fmla="*/ 2278903 w 4069603"/>
                <a:gd name="connsiteY6" fmla="*/ 552126 h 1923726"/>
                <a:gd name="connsiteX7" fmla="*/ 2688478 w 4069603"/>
                <a:gd name="connsiteY7" fmla="*/ 542601 h 1923726"/>
                <a:gd name="connsiteX8" fmla="*/ 2974228 w 4069603"/>
                <a:gd name="connsiteY8" fmla="*/ 418776 h 1923726"/>
                <a:gd name="connsiteX9" fmla="*/ 3240928 w 4069603"/>
                <a:gd name="connsiteY9" fmla="*/ 237801 h 1923726"/>
                <a:gd name="connsiteX10" fmla="*/ 3791777 w 4069603"/>
                <a:gd name="connsiteY10" fmla="*/ 1729 h 1923726"/>
                <a:gd name="connsiteX11" fmla="*/ 3928620 w 4069603"/>
                <a:gd name="connsiteY11" fmla="*/ 134054 h 1923726"/>
                <a:gd name="connsiteX12" fmla="*/ 3986064 w 4069603"/>
                <a:gd name="connsiteY12" fmla="*/ 360319 h 1923726"/>
                <a:gd name="connsiteX13" fmla="*/ 3924009 w 4069603"/>
                <a:gd name="connsiteY13" fmla="*/ 423539 h 1923726"/>
                <a:gd name="connsiteX14" fmla="*/ 3806308 w 4069603"/>
                <a:gd name="connsiteY14" fmla="*/ 452114 h 1923726"/>
                <a:gd name="connsiteX15" fmla="*/ 3680781 w 4069603"/>
                <a:gd name="connsiteY15" fmla="*/ 356863 h 1923726"/>
                <a:gd name="connsiteX16" fmla="*/ 3555253 w 4069603"/>
                <a:gd name="connsiteY16" fmla="*/ 571176 h 1923726"/>
                <a:gd name="connsiteX17" fmla="*/ 3679078 w 4069603"/>
                <a:gd name="connsiteY17" fmla="*/ 818826 h 1923726"/>
                <a:gd name="connsiteX18" fmla="*/ 4037293 w 4069603"/>
                <a:gd name="connsiteY18" fmla="*/ 957218 h 1923726"/>
                <a:gd name="connsiteX19" fmla="*/ 4069603 w 4069603"/>
                <a:gd name="connsiteY19" fmla="*/ 1876101 h 1923726"/>
                <a:gd name="connsiteX20" fmla="*/ 21478 w 4069603"/>
                <a:gd name="connsiteY20" fmla="*/ 1923726 h 1923726"/>
                <a:gd name="connsiteX21" fmla="*/ 0 w 4069603"/>
                <a:gd name="connsiteY21" fmla="*/ 433904 h 1923726"/>
                <a:gd name="connsiteX0" fmla="*/ 0 w 4069603"/>
                <a:gd name="connsiteY0" fmla="*/ 447992 h 1937814"/>
                <a:gd name="connsiteX1" fmla="*/ 372005 w 4069603"/>
                <a:gd name="connsiteY1" fmla="*/ 563412 h 1937814"/>
                <a:gd name="connsiteX2" fmla="*/ 701643 w 4069603"/>
                <a:gd name="connsiteY2" fmla="*/ 553887 h 1937814"/>
                <a:gd name="connsiteX3" fmla="*/ 1167963 w 4069603"/>
                <a:gd name="connsiteY3" fmla="*/ 386360 h 1937814"/>
                <a:gd name="connsiteX4" fmla="*/ 1466758 w 4069603"/>
                <a:gd name="connsiteY4" fmla="*/ 243297 h 1937814"/>
                <a:gd name="connsiteX5" fmla="*/ 1792007 w 4069603"/>
                <a:gd name="connsiteY5" fmla="*/ 368804 h 1937814"/>
                <a:gd name="connsiteX6" fmla="*/ 2278903 w 4069603"/>
                <a:gd name="connsiteY6" fmla="*/ 566214 h 1937814"/>
                <a:gd name="connsiteX7" fmla="*/ 2688478 w 4069603"/>
                <a:gd name="connsiteY7" fmla="*/ 556689 h 1937814"/>
                <a:gd name="connsiteX8" fmla="*/ 2974228 w 4069603"/>
                <a:gd name="connsiteY8" fmla="*/ 432864 h 1937814"/>
                <a:gd name="connsiteX9" fmla="*/ 3240928 w 4069603"/>
                <a:gd name="connsiteY9" fmla="*/ 251889 h 1937814"/>
                <a:gd name="connsiteX10" fmla="*/ 3729862 w 4069603"/>
                <a:gd name="connsiteY10" fmla="*/ 1530 h 1937814"/>
                <a:gd name="connsiteX11" fmla="*/ 3928620 w 4069603"/>
                <a:gd name="connsiteY11" fmla="*/ 148142 h 1937814"/>
                <a:gd name="connsiteX12" fmla="*/ 3986064 w 4069603"/>
                <a:gd name="connsiteY12" fmla="*/ 374407 h 1937814"/>
                <a:gd name="connsiteX13" fmla="*/ 3924009 w 4069603"/>
                <a:gd name="connsiteY13" fmla="*/ 437627 h 1937814"/>
                <a:gd name="connsiteX14" fmla="*/ 3806308 w 4069603"/>
                <a:gd name="connsiteY14" fmla="*/ 466202 h 1937814"/>
                <a:gd name="connsiteX15" fmla="*/ 3680781 w 4069603"/>
                <a:gd name="connsiteY15" fmla="*/ 370951 h 1937814"/>
                <a:gd name="connsiteX16" fmla="*/ 3555253 w 4069603"/>
                <a:gd name="connsiteY16" fmla="*/ 585264 h 1937814"/>
                <a:gd name="connsiteX17" fmla="*/ 3679078 w 4069603"/>
                <a:gd name="connsiteY17" fmla="*/ 832914 h 1937814"/>
                <a:gd name="connsiteX18" fmla="*/ 4037293 w 4069603"/>
                <a:gd name="connsiteY18" fmla="*/ 971306 h 1937814"/>
                <a:gd name="connsiteX19" fmla="*/ 4069603 w 4069603"/>
                <a:gd name="connsiteY19" fmla="*/ 1890189 h 1937814"/>
                <a:gd name="connsiteX20" fmla="*/ 21478 w 4069603"/>
                <a:gd name="connsiteY20" fmla="*/ 1937814 h 1937814"/>
                <a:gd name="connsiteX21" fmla="*/ 0 w 4069603"/>
                <a:gd name="connsiteY21" fmla="*/ 447992 h 1937814"/>
                <a:gd name="connsiteX0" fmla="*/ 0 w 4069603"/>
                <a:gd name="connsiteY0" fmla="*/ 451103 h 1940925"/>
                <a:gd name="connsiteX1" fmla="*/ 372005 w 4069603"/>
                <a:gd name="connsiteY1" fmla="*/ 566523 h 1940925"/>
                <a:gd name="connsiteX2" fmla="*/ 701643 w 4069603"/>
                <a:gd name="connsiteY2" fmla="*/ 556998 h 1940925"/>
                <a:gd name="connsiteX3" fmla="*/ 1167963 w 4069603"/>
                <a:gd name="connsiteY3" fmla="*/ 389471 h 1940925"/>
                <a:gd name="connsiteX4" fmla="*/ 1466758 w 4069603"/>
                <a:gd name="connsiteY4" fmla="*/ 246408 h 1940925"/>
                <a:gd name="connsiteX5" fmla="*/ 1792007 w 4069603"/>
                <a:gd name="connsiteY5" fmla="*/ 371915 h 1940925"/>
                <a:gd name="connsiteX6" fmla="*/ 2278903 w 4069603"/>
                <a:gd name="connsiteY6" fmla="*/ 569325 h 1940925"/>
                <a:gd name="connsiteX7" fmla="*/ 2688478 w 4069603"/>
                <a:gd name="connsiteY7" fmla="*/ 559800 h 1940925"/>
                <a:gd name="connsiteX8" fmla="*/ 2974228 w 4069603"/>
                <a:gd name="connsiteY8" fmla="*/ 435975 h 1940925"/>
                <a:gd name="connsiteX9" fmla="*/ 3240928 w 4069603"/>
                <a:gd name="connsiteY9" fmla="*/ 255000 h 1940925"/>
                <a:gd name="connsiteX10" fmla="*/ 3729862 w 4069603"/>
                <a:gd name="connsiteY10" fmla="*/ 4641 h 1940925"/>
                <a:gd name="connsiteX11" fmla="*/ 3955156 w 4069603"/>
                <a:gd name="connsiteY11" fmla="*/ 65528 h 1940925"/>
                <a:gd name="connsiteX12" fmla="*/ 3986064 w 4069603"/>
                <a:gd name="connsiteY12" fmla="*/ 377518 h 1940925"/>
                <a:gd name="connsiteX13" fmla="*/ 3924009 w 4069603"/>
                <a:gd name="connsiteY13" fmla="*/ 440738 h 1940925"/>
                <a:gd name="connsiteX14" fmla="*/ 3806308 w 4069603"/>
                <a:gd name="connsiteY14" fmla="*/ 469313 h 1940925"/>
                <a:gd name="connsiteX15" fmla="*/ 3680781 w 4069603"/>
                <a:gd name="connsiteY15" fmla="*/ 374062 h 1940925"/>
                <a:gd name="connsiteX16" fmla="*/ 3555253 w 4069603"/>
                <a:gd name="connsiteY16" fmla="*/ 588375 h 1940925"/>
                <a:gd name="connsiteX17" fmla="*/ 3679078 w 4069603"/>
                <a:gd name="connsiteY17" fmla="*/ 836025 h 1940925"/>
                <a:gd name="connsiteX18" fmla="*/ 4037293 w 4069603"/>
                <a:gd name="connsiteY18" fmla="*/ 974417 h 1940925"/>
                <a:gd name="connsiteX19" fmla="*/ 4069603 w 4069603"/>
                <a:gd name="connsiteY19" fmla="*/ 1893300 h 1940925"/>
                <a:gd name="connsiteX20" fmla="*/ 21478 w 4069603"/>
                <a:gd name="connsiteY20" fmla="*/ 1940925 h 1940925"/>
                <a:gd name="connsiteX21" fmla="*/ 0 w 4069603"/>
                <a:gd name="connsiteY21" fmla="*/ 451103 h 1940925"/>
                <a:gd name="connsiteX0" fmla="*/ 0 w 4069603"/>
                <a:gd name="connsiteY0" fmla="*/ 451103 h 1940925"/>
                <a:gd name="connsiteX1" fmla="*/ 372005 w 4069603"/>
                <a:gd name="connsiteY1" fmla="*/ 566523 h 1940925"/>
                <a:gd name="connsiteX2" fmla="*/ 701643 w 4069603"/>
                <a:gd name="connsiteY2" fmla="*/ 556998 h 1940925"/>
                <a:gd name="connsiteX3" fmla="*/ 1167963 w 4069603"/>
                <a:gd name="connsiteY3" fmla="*/ 389471 h 1940925"/>
                <a:gd name="connsiteX4" fmla="*/ 1466758 w 4069603"/>
                <a:gd name="connsiteY4" fmla="*/ 246408 h 1940925"/>
                <a:gd name="connsiteX5" fmla="*/ 1792007 w 4069603"/>
                <a:gd name="connsiteY5" fmla="*/ 371915 h 1940925"/>
                <a:gd name="connsiteX6" fmla="*/ 2278903 w 4069603"/>
                <a:gd name="connsiteY6" fmla="*/ 569325 h 1940925"/>
                <a:gd name="connsiteX7" fmla="*/ 2688478 w 4069603"/>
                <a:gd name="connsiteY7" fmla="*/ 559800 h 1940925"/>
                <a:gd name="connsiteX8" fmla="*/ 2974228 w 4069603"/>
                <a:gd name="connsiteY8" fmla="*/ 435975 h 1940925"/>
                <a:gd name="connsiteX9" fmla="*/ 3240928 w 4069603"/>
                <a:gd name="connsiteY9" fmla="*/ 255000 h 1940925"/>
                <a:gd name="connsiteX10" fmla="*/ 3729862 w 4069603"/>
                <a:gd name="connsiteY10" fmla="*/ 4641 h 1940925"/>
                <a:gd name="connsiteX11" fmla="*/ 3955156 w 4069603"/>
                <a:gd name="connsiteY11" fmla="*/ 65528 h 1940925"/>
                <a:gd name="connsiteX12" fmla="*/ 3994910 w 4069603"/>
                <a:gd name="connsiteY12" fmla="*/ 358468 h 1940925"/>
                <a:gd name="connsiteX13" fmla="*/ 3924009 w 4069603"/>
                <a:gd name="connsiteY13" fmla="*/ 440738 h 1940925"/>
                <a:gd name="connsiteX14" fmla="*/ 3806308 w 4069603"/>
                <a:gd name="connsiteY14" fmla="*/ 469313 h 1940925"/>
                <a:gd name="connsiteX15" fmla="*/ 3680781 w 4069603"/>
                <a:gd name="connsiteY15" fmla="*/ 374062 h 1940925"/>
                <a:gd name="connsiteX16" fmla="*/ 3555253 w 4069603"/>
                <a:gd name="connsiteY16" fmla="*/ 588375 h 1940925"/>
                <a:gd name="connsiteX17" fmla="*/ 3679078 w 4069603"/>
                <a:gd name="connsiteY17" fmla="*/ 836025 h 1940925"/>
                <a:gd name="connsiteX18" fmla="*/ 4037293 w 4069603"/>
                <a:gd name="connsiteY18" fmla="*/ 974417 h 1940925"/>
                <a:gd name="connsiteX19" fmla="*/ 4069603 w 4069603"/>
                <a:gd name="connsiteY19" fmla="*/ 1893300 h 1940925"/>
                <a:gd name="connsiteX20" fmla="*/ 21478 w 4069603"/>
                <a:gd name="connsiteY20" fmla="*/ 1940925 h 1940925"/>
                <a:gd name="connsiteX21" fmla="*/ 0 w 4069603"/>
                <a:gd name="connsiteY21" fmla="*/ 451103 h 1940925"/>
                <a:gd name="connsiteX0" fmla="*/ 0 w 4958298"/>
                <a:gd name="connsiteY0" fmla="*/ 451103 h 1940925"/>
                <a:gd name="connsiteX1" fmla="*/ 372005 w 4958298"/>
                <a:gd name="connsiteY1" fmla="*/ 566523 h 1940925"/>
                <a:gd name="connsiteX2" fmla="*/ 701643 w 4958298"/>
                <a:gd name="connsiteY2" fmla="*/ 556998 h 1940925"/>
                <a:gd name="connsiteX3" fmla="*/ 1167963 w 4958298"/>
                <a:gd name="connsiteY3" fmla="*/ 389471 h 1940925"/>
                <a:gd name="connsiteX4" fmla="*/ 1466758 w 4958298"/>
                <a:gd name="connsiteY4" fmla="*/ 246408 h 1940925"/>
                <a:gd name="connsiteX5" fmla="*/ 1792007 w 4958298"/>
                <a:gd name="connsiteY5" fmla="*/ 371915 h 1940925"/>
                <a:gd name="connsiteX6" fmla="*/ 2278903 w 4958298"/>
                <a:gd name="connsiteY6" fmla="*/ 569325 h 1940925"/>
                <a:gd name="connsiteX7" fmla="*/ 2688478 w 4958298"/>
                <a:gd name="connsiteY7" fmla="*/ 559800 h 1940925"/>
                <a:gd name="connsiteX8" fmla="*/ 2974228 w 4958298"/>
                <a:gd name="connsiteY8" fmla="*/ 435975 h 1940925"/>
                <a:gd name="connsiteX9" fmla="*/ 3240928 w 4958298"/>
                <a:gd name="connsiteY9" fmla="*/ 255000 h 1940925"/>
                <a:gd name="connsiteX10" fmla="*/ 3729862 w 4958298"/>
                <a:gd name="connsiteY10" fmla="*/ 4641 h 1940925"/>
                <a:gd name="connsiteX11" fmla="*/ 3955156 w 4958298"/>
                <a:gd name="connsiteY11" fmla="*/ 65528 h 1940925"/>
                <a:gd name="connsiteX12" fmla="*/ 3994910 w 4958298"/>
                <a:gd name="connsiteY12" fmla="*/ 358468 h 1940925"/>
                <a:gd name="connsiteX13" fmla="*/ 3924009 w 4958298"/>
                <a:gd name="connsiteY13" fmla="*/ 440738 h 1940925"/>
                <a:gd name="connsiteX14" fmla="*/ 3806308 w 4958298"/>
                <a:gd name="connsiteY14" fmla="*/ 469313 h 1940925"/>
                <a:gd name="connsiteX15" fmla="*/ 3680781 w 4958298"/>
                <a:gd name="connsiteY15" fmla="*/ 374062 h 1940925"/>
                <a:gd name="connsiteX16" fmla="*/ 3555253 w 4958298"/>
                <a:gd name="connsiteY16" fmla="*/ 588375 h 1940925"/>
                <a:gd name="connsiteX17" fmla="*/ 3679078 w 4958298"/>
                <a:gd name="connsiteY17" fmla="*/ 836025 h 1940925"/>
                <a:gd name="connsiteX18" fmla="*/ 4958298 w 4958298"/>
                <a:gd name="connsiteY18" fmla="*/ 526182 h 1940925"/>
                <a:gd name="connsiteX19" fmla="*/ 4069603 w 4958298"/>
                <a:gd name="connsiteY19" fmla="*/ 1893300 h 1940925"/>
                <a:gd name="connsiteX20" fmla="*/ 21478 w 4958298"/>
                <a:gd name="connsiteY20" fmla="*/ 1940925 h 1940925"/>
                <a:gd name="connsiteX21" fmla="*/ 0 w 4958298"/>
                <a:gd name="connsiteY21" fmla="*/ 451103 h 1940925"/>
                <a:gd name="connsiteX0" fmla="*/ 0 w 4958298"/>
                <a:gd name="connsiteY0" fmla="*/ 451103 h 1940925"/>
                <a:gd name="connsiteX1" fmla="*/ 372005 w 4958298"/>
                <a:gd name="connsiteY1" fmla="*/ 566523 h 1940925"/>
                <a:gd name="connsiteX2" fmla="*/ 701643 w 4958298"/>
                <a:gd name="connsiteY2" fmla="*/ 556998 h 1940925"/>
                <a:gd name="connsiteX3" fmla="*/ 1167963 w 4958298"/>
                <a:gd name="connsiteY3" fmla="*/ 389471 h 1940925"/>
                <a:gd name="connsiteX4" fmla="*/ 1466758 w 4958298"/>
                <a:gd name="connsiteY4" fmla="*/ 246408 h 1940925"/>
                <a:gd name="connsiteX5" fmla="*/ 1792007 w 4958298"/>
                <a:gd name="connsiteY5" fmla="*/ 371915 h 1940925"/>
                <a:gd name="connsiteX6" fmla="*/ 2278903 w 4958298"/>
                <a:gd name="connsiteY6" fmla="*/ 569325 h 1940925"/>
                <a:gd name="connsiteX7" fmla="*/ 2688478 w 4958298"/>
                <a:gd name="connsiteY7" fmla="*/ 559800 h 1940925"/>
                <a:gd name="connsiteX8" fmla="*/ 2974228 w 4958298"/>
                <a:gd name="connsiteY8" fmla="*/ 435975 h 1940925"/>
                <a:gd name="connsiteX9" fmla="*/ 3240928 w 4958298"/>
                <a:gd name="connsiteY9" fmla="*/ 255000 h 1940925"/>
                <a:gd name="connsiteX10" fmla="*/ 3729862 w 4958298"/>
                <a:gd name="connsiteY10" fmla="*/ 4641 h 1940925"/>
                <a:gd name="connsiteX11" fmla="*/ 3955156 w 4958298"/>
                <a:gd name="connsiteY11" fmla="*/ 65528 h 1940925"/>
                <a:gd name="connsiteX12" fmla="*/ 3994910 w 4958298"/>
                <a:gd name="connsiteY12" fmla="*/ 358468 h 1940925"/>
                <a:gd name="connsiteX13" fmla="*/ 3924009 w 4958298"/>
                <a:gd name="connsiteY13" fmla="*/ 440738 h 1940925"/>
                <a:gd name="connsiteX14" fmla="*/ 3806308 w 4958298"/>
                <a:gd name="connsiteY14" fmla="*/ 469313 h 1940925"/>
                <a:gd name="connsiteX15" fmla="*/ 3680781 w 4958298"/>
                <a:gd name="connsiteY15" fmla="*/ 374062 h 1940925"/>
                <a:gd name="connsiteX16" fmla="*/ 3555253 w 4958298"/>
                <a:gd name="connsiteY16" fmla="*/ 588375 h 1940925"/>
                <a:gd name="connsiteX17" fmla="*/ 4795005 w 4958298"/>
                <a:gd name="connsiteY17" fmla="*/ 507320 h 1940925"/>
                <a:gd name="connsiteX18" fmla="*/ 4958298 w 4958298"/>
                <a:gd name="connsiteY18" fmla="*/ 526182 h 1940925"/>
                <a:gd name="connsiteX19" fmla="*/ 4069603 w 4958298"/>
                <a:gd name="connsiteY19" fmla="*/ 1893300 h 1940925"/>
                <a:gd name="connsiteX20" fmla="*/ 21478 w 4958298"/>
                <a:gd name="connsiteY20" fmla="*/ 1940925 h 1940925"/>
                <a:gd name="connsiteX21" fmla="*/ 0 w 4958298"/>
                <a:gd name="connsiteY21" fmla="*/ 451103 h 1940925"/>
                <a:gd name="connsiteX0" fmla="*/ 0 w 4958298"/>
                <a:gd name="connsiteY0" fmla="*/ 451103 h 1940925"/>
                <a:gd name="connsiteX1" fmla="*/ 372005 w 4958298"/>
                <a:gd name="connsiteY1" fmla="*/ 566523 h 1940925"/>
                <a:gd name="connsiteX2" fmla="*/ 701643 w 4958298"/>
                <a:gd name="connsiteY2" fmla="*/ 556998 h 1940925"/>
                <a:gd name="connsiteX3" fmla="*/ 1167963 w 4958298"/>
                <a:gd name="connsiteY3" fmla="*/ 389471 h 1940925"/>
                <a:gd name="connsiteX4" fmla="*/ 1466758 w 4958298"/>
                <a:gd name="connsiteY4" fmla="*/ 246408 h 1940925"/>
                <a:gd name="connsiteX5" fmla="*/ 1792007 w 4958298"/>
                <a:gd name="connsiteY5" fmla="*/ 371915 h 1940925"/>
                <a:gd name="connsiteX6" fmla="*/ 2278903 w 4958298"/>
                <a:gd name="connsiteY6" fmla="*/ 569325 h 1940925"/>
                <a:gd name="connsiteX7" fmla="*/ 2688478 w 4958298"/>
                <a:gd name="connsiteY7" fmla="*/ 559800 h 1940925"/>
                <a:gd name="connsiteX8" fmla="*/ 2974228 w 4958298"/>
                <a:gd name="connsiteY8" fmla="*/ 435975 h 1940925"/>
                <a:gd name="connsiteX9" fmla="*/ 3240928 w 4958298"/>
                <a:gd name="connsiteY9" fmla="*/ 255000 h 1940925"/>
                <a:gd name="connsiteX10" fmla="*/ 3729862 w 4958298"/>
                <a:gd name="connsiteY10" fmla="*/ 4641 h 1940925"/>
                <a:gd name="connsiteX11" fmla="*/ 3955156 w 4958298"/>
                <a:gd name="connsiteY11" fmla="*/ 65528 h 1940925"/>
                <a:gd name="connsiteX12" fmla="*/ 3994910 w 4958298"/>
                <a:gd name="connsiteY12" fmla="*/ 358468 h 1940925"/>
                <a:gd name="connsiteX13" fmla="*/ 3924009 w 4958298"/>
                <a:gd name="connsiteY13" fmla="*/ 440738 h 1940925"/>
                <a:gd name="connsiteX14" fmla="*/ 3806308 w 4958298"/>
                <a:gd name="connsiteY14" fmla="*/ 469313 h 1940925"/>
                <a:gd name="connsiteX15" fmla="*/ 3680781 w 4958298"/>
                <a:gd name="connsiteY15" fmla="*/ 374062 h 1940925"/>
                <a:gd name="connsiteX16" fmla="*/ 3603983 w 4958298"/>
                <a:gd name="connsiteY16" fmla="*/ 935010 h 1940925"/>
                <a:gd name="connsiteX17" fmla="*/ 4795005 w 4958298"/>
                <a:gd name="connsiteY17" fmla="*/ 507320 h 1940925"/>
                <a:gd name="connsiteX18" fmla="*/ 4958298 w 4958298"/>
                <a:gd name="connsiteY18" fmla="*/ 526182 h 1940925"/>
                <a:gd name="connsiteX19" fmla="*/ 4069603 w 4958298"/>
                <a:gd name="connsiteY19" fmla="*/ 1893300 h 1940925"/>
                <a:gd name="connsiteX20" fmla="*/ 21478 w 4958298"/>
                <a:gd name="connsiteY20" fmla="*/ 1940925 h 1940925"/>
                <a:gd name="connsiteX21" fmla="*/ 0 w 4958298"/>
                <a:gd name="connsiteY21" fmla="*/ 451103 h 1940925"/>
                <a:gd name="connsiteX0" fmla="*/ 0 w 4958298"/>
                <a:gd name="connsiteY0" fmla="*/ 451103 h 1940925"/>
                <a:gd name="connsiteX1" fmla="*/ 372005 w 4958298"/>
                <a:gd name="connsiteY1" fmla="*/ 566523 h 1940925"/>
                <a:gd name="connsiteX2" fmla="*/ 701643 w 4958298"/>
                <a:gd name="connsiteY2" fmla="*/ 556998 h 1940925"/>
                <a:gd name="connsiteX3" fmla="*/ 1167963 w 4958298"/>
                <a:gd name="connsiteY3" fmla="*/ 389471 h 1940925"/>
                <a:gd name="connsiteX4" fmla="*/ 1466758 w 4958298"/>
                <a:gd name="connsiteY4" fmla="*/ 246408 h 1940925"/>
                <a:gd name="connsiteX5" fmla="*/ 1792007 w 4958298"/>
                <a:gd name="connsiteY5" fmla="*/ 371915 h 1940925"/>
                <a:gd name="connsiteX6" fmla="*/ 2278903 w 4958298"/>
                <a:gd name="connsiteY6" fmla="*/ 569325 h 1940925"/>
                <a:gd name="connsiteX7" fmla="*/ 2688478 w 4958298"/>
                <a:gd name="connsiteY7" fmla="*/ 559800 h 1940925"/>
                <a:gd name="connsiteX8" fmla="*/ 2974228 w 4958298"/>
                <a:gd name="connsiteY8" fmla="*/ 435975 h 1940925"/>
                <a:gd name="connsiteX9" fmla="*/ 3240928 w 4958298"/>
                <a:gd name="connsiteY9" fmla="*/ 255000 h 1940925"/>
                <a:gd name="connsiteX10" fmla="*/ 3729862 w 4958298"/>
                <a:gd name="connsiteY10" fmla="*/ 4641 h 1940925"/>
                <a:gd name="connsiteX11" fmla="*/ 3955156 w 4958298"/>
                <a:gd name="connsiteY11" fmla="*/ 65528 h 1940925"/>
                <a:gd name="connsiteX12" fmla="*/ 3994910 w 4958298"/>
                <a:gd name="connsiteY12" fmla="*/ 358468 h 1940925"/>
                <a:gd name="connsiteX13" fmla="*/ 3924009 w 4958298"/>
                <a:gd name="connsiteY13" fmla="*/ 440738 h 1940925"/>
                <a:gd name="connsiteX14" fmla="*/ 3806308 w 4958298"/>
                <a:gd name="connsiteY14" fmla="*/ 469313 h 1940925"/>
                <a:gd name="connsiteX15" fmla="*/ 3680781 w 4958298"/>
                <a:gd name="connsiteY15" fmla="*/ 374062 h 1940925"/>
                <a:gd name="connsiteX16" fmla="*/ 3603983 w 4958298"/>
                <a:gd name="connsiteY16" fmla="*/ 935010 h 1940925"/>
                <a:gd name="connsiteX17" fmla="*/ 4795005 w 4958298"/>
                <a:gd name="connsiteY17" fmla="*/ 507320 h 1940925"/>
                <a:gd name="connsiteX18" fmla="*/ 4958298 w 4958298"/>
                <a:gd name="connsiteY18" fmla="*/ 526182 h 1940925"/>
                <a:gd name="connsiteX19" fmla="*/ 4069603 w 4958298"/>
                <a:gd name="connsiteY19" fmla="*/ 1893300 h 1940925"/>
                <a:gd name="connsiteX20" fmla="*/ 21478 w 4958298"/>
                <a:gd name="connsiteY20" fmla="*/ 1940925 h 1940925"/>
                <a:gd name="connsiteX21" fmla="*/ 0 w 4958298"/>
                <a:gd name="connsiteY21" fmla="*/ 451103 h 1940925"/>
                <a:gd name="connsiteX0" fmla="*/ 0 w 4894949"/>
                <a:gd name="connsiteY0" fmla="*/ 451103 h 1940925"/>
                <a:gd name="connsiteX1" fmla="*/ 372005 w 4894949"/>
                <a:gd name="connsiteY1" fmla="*/ 566523 h 1940925"/>
                <a:gd name="connsiteX2" fmla="*/ 701643 w 4894949"/>
                <a:gd name="connsiteY2" fmla="*/ 556998 h 1940925"/>
                <a:gd name="connsiteX3" fmla="*/ 1167963 w 4894949"/>
                <a:gd name="connsiteY3" fmla="*/ 389471 h 1940925"/>
                <a:gd name="connsiteX4" fmla="*/ 1466758 w 4894949"/>
                <a:gd name="connsiteY4" fmla="*/ 246408 h 1940925"/>
                <a:gd name="connsiteX5" fmla="*/ 1792007 w 4894949"/>
                <a:gd name="connsiteY5" fmla="*/ 371915 h 1940925"/>
                <a:gd name="connsiteX6" fmla="*/ 2278903 w 4894949"/>
                <a:gd name="connsiteY6" fmla="*/ 569325 h 1940925"/>
                <a:gd name="connsiteX7" fmla="*/ 2688478 w 4894949"/>
                <a:gd name="connsiteY7" fmla="*/ 559800 h 1940925"/>
                <a:gd name="connsiteX8" fmla="*/ 2974228 w 4894949"/>
                <a:gd name="connsiteY8" fmla="*/ 435975 h 1940925"/>
                <a:gd name="connsiteX9" fmla="*/ 3240928 w 4894949"/>
                <a:gd name="connsiteY9" fmla="*/ 255000 h 1940925"/>
                <a:gd name="connsiteX10" fmla="*/ 3729862 w 4894949"/>
                <a:gd name="connsiteY10" fmla="*/ 4641 h 1940925"/>
                <a:gd name="connsiteX11" fmla="*/ 3955156 w 4894949"/>
                <a:gd name="connsiteY11" fmla="*/ 65528 h 1940925"/>
                <a:gd name="connsiteX12" fmla="*/ 3994910 w 4894949"/>
                <a:gd name="connsiteY12" fmla="*/ 358468 h 1940925"/>
                <a:gd name="connsiteX13" fmla="*/ 3924009 w 4894949"/>
                <a:gd name="connsiteY13" fmla="*/ 440738 h 1940925"/>
                <a:gd name="connsiteX14" fmla="*/ 3806308 w 4894949"/>
                <a:gd name="connsiteY14" fmla="*/ 469313 h 1940925"/>
                <a:gd name="connsiteX15" fmla="*/ 3680781 w 4894949"/>
                <a:gd name="connsiteY15" fmla="*/ 374062 h 1940925"/>
                <a:gd name="connsiteX16" fmla="*/ 3603983 w 4894949"/>
                <a:gd name="connsiteY16" fmla="*/ 935010 h 1940925"/>
                <a:gd name="connsiteX17" fmla="*/ 4795005 w 4894949"/>
                <a:gd name="connsiteY17" fmla="*/ 507320 h 1940925"/>
                <a:gd name="connsiteX18" fmla="*/ 4894949 w 4894949"/>
                <a:gd name="connsiteY18" fmla="*/ 562041 h 1940925"/>
                <a:gd name="connsiteX19" fmla="*/ 4069603 w 4894949"/>
                <a:gd name="connsiteY19" fmla="*/ 1893300 h 1940925"/>
                <a:gd name="connsiteX20" fmla="*/ 21478 w 4894949"/>
                <a:gd name="connsiteY20" fmla="*/ 1940925 h 1940925"/>
                <a:gd name="connsiteX21" fmla="*/ 0 w 4894949"/>
                <a:gd name="connsiteY21" fmla="*/ 451103 h 1940925"/>
                <a:gd name="connsiteX0" fmla="*/ 0 w 4894949"/>
                <a:gd name="connsiteY0" fmla="*/ 451103 h 1940925"/>
                <a:gd name="connsiteX1" fmla="*/ 372005 w 4894949"/>
                <a:gd name="connsiteY1" fmla="*/ 566523 h 1940925"/>
                <a:gd name="connsiteX2" fmla="*/ 701643 w 4894949"/>
                <a:gd name="connsiteY2" fmla="*/ 556998 h 1940925"/>
                <a:gd name="connsiteX3" fmla="*/ 1167963 w 4894949"/>
                <a:gd name="connsiteY3" fmla="*/ 389471 h 1940925"/>
                <a:gd name="connsiteX4" fmla="*/ 1466758 w 4894949"/>
                <a:gd name="connsiteY4" fmla="*/ 246408 h 1940925"/>
                <a:gd name="connsiteX5" fmla="*/ 1792007 w 4894949"/>
                <a:gd name="connsiteY5" fmla="*/ 371915 h 1940925"/>
                <a:gd name="connsiteX6" fmla="*/ 2278903 w 4894949"/>
                <a:gd name="connsiteY6" fmla="*/ 569325 h 1940925"/>
                <a:gd name="connsiteX7" fmla="*/ 2688478 w 4894949"/>
                <a:gd name="connsiteY7" fmla="*/ 559800 h 1940925"/>
                <a:gd name="connsiteX8" fmla="*/ 2974228 w 4894949"/>
                <a:gd name="connsiteY8" fmla="*/ 435975 h 1940925"/>
                <a:gd name="connsiteX9" fmla="*/ 3240928 w 4894949"/>
                <a:gd name="connsiteY9" fmla="*/ 255000 h 1940925"/>
                <a:gd name="connsiteX10" fmla="*/ 3729862 w 4894949"/>
                <a:gd name="connsiteY10" fmla="*/ 4641 h 1940925"/>
                <a:gd name="connsiteX11" fmla="*/ 3955156 w 4894949"/>
                <a:gd name="connsiteY11" fmla="*/ 65528 h 1940925"/>
                <a:gd name="connsiteX12" fmla="*/ 3994910 w 4894949"/>
                <a:gd name="connsiteY12" fmla="*/ 358468 h 1940925"/>
                <a:gd name="connsiteX13" fmla="*/ 3924009 w 4894949"/>
                <a:gd name="connsiteY13" fmla="*/ 440738 h 1940925"/>
                <a:gd name="connsiteX14" fmla="*/ 3806308 w 4894949"/>
                <a:gd name="connsiteY14" fmla="*/ 469313 h 1940925"/>
                <a:gd name="connsiteX15" fmla="*/ 3680781 w 4894949"/>
                <a:gd name="connsiteY15" fmla="*/ 374062 h 1940925"/>
                <a:gd name="connsiteX16" fmla="*/ 3808651 w 4894949"/>
                <a:gd name="connsiteY16" fmla="*/ 893175 h 1940925"/>
                <a:gd name="connsiteX17" fmla="*/ 4795005 w 4894949"/>
                <a:gd name="connsiteY17" fmla="*/ 507320 h 1940925"/>
                <a:gd name="connsiteX18" fmla="*/ 4894949 w 4894949"/>
                <a:gd name="connsiteY18" fmla="*/ 562041 h 1940925"/>
                <a:gd name="connsiteX19" fmla="*/ 4069603 w 4894949"/>
                <a:gd name="connsiteY19" fmla="*/ 1893300 h 1940925"/>
                <a:gd name="connsiteX20" fmla="*/ 21478 w 4894949"/>
                <a:gd name="connsiteY20" fmla="*/ 1940925 h 1940925"/>
                <a:gd name="connsiteX21" fmla="*/ 0 w 4894949"/>
                <a:gd name="connsiteY21" fmla="*/ 451103 h 1940925"/>
                <a:gd name="connsiteX0" fmla="*/ 0 w 4894949"/>
                <a:gd name="connsiteY0" fmla="*/ 451103 h 1940925"/>
                <a:gd name="connsiteX1" fmla="*/ 372005 w 4894949"/>
                <a:gd name="connsiteY1" fmla="*/ 566523 h 1940925"/>
                <a:gd name="connsiteX2" fmla="*/ 701643 w 4894949"/>
                <a:gd name="connsiteY2" fmla="*/ 556998 h 1940925"/>
                <a:gd name="connsiteX3" fmla="*/ 1167963 w 4894949"/>
                <a:gd name="connsiteY3" fmla="*/ 389471 h 1940925"/>
                <a:gd name="connsiteX4" fmla="*/ 1466758 w 4894949"/>
                <a:gd name="connsiteY4" fmla="*/ 246408 h 1940925"/>
                <a:gd name="connsiteX5" fmla="*/ 1792007 w 4894949"/>
                <a:gd name="connsiteY5" fmla="*/ 371915 h 1940925"/>
                <a:gd name="connsiteX6" fmla="*/ 2278903 w 4894949"/>
                <a:gd name="connsiteY6" fmla="*/ 569325 h 1940925"/>
                <a:gd name="connsiteX7" fmla="*/ 2688478 w 4894949"/>
                <a:gd name="connsiteY7" fmla="*/ 559800 h 1940925"/>
                <a:gd name="connsiteX8" fmla="*/ 2974228 w 4894949"/>
                <a:gd name="connsiteY8" fmla="*/ 435975 h 1940925"/>
                <a:gd name="connsiteX9" fmla="*/ 3240928 w 4894949"/>
                <a:gd name="connsiteY9" fmla="*/ 255000 h 1940925"/>
                <a:gd name="connsiteX10" fmla="*/ 3729862 w 4894949"/>
                <a:gd name="connsiteY10" fmla="*/ 4641 h 1940925"/>
                <a:gd name="connsiteX11" fmla="*/ 3955156 w 4894949"/>
                <a:gd name="connsiteY11" fmla="*/ 65528 h 1940925"/>
                <a:gd name="connsiteX12" fmla="*/ 3994910 w 4894949"/>
                <a:gd name="connsiteY12" fmla="*/ 358468 h 1940925"/>
                <a:gd name="connsiteX13" fmla="*/ 3924009 w 4894949"/>
                <a:gd name="connsiteY13" fmla="*/ 440738 h 1940925"/>
                <a:gd name="connsiteX14" fmla="*/ 3806308 w 4894949"/>
                <a:gd name="connsiteY14" fmla="*/ 469313 h 1940925"/>
                <a:gd name="connsiteX15" fmla="*/ 3641798 w 4894949"/>
                <a:gd name="connsiteY15" fmla="*/ 756556 h 1940925"/>
                <a:gd name="connsiteX16" fmla="*/ 3808651 w 4894949"/>
                <a:gd name="connsiteY16" fmla="*/ 893175 h 1940925"/>
                <a:gd name="connsiteX17" fmla="*/ 4795005 w 4894949"/>
                <a:gd name="connsiteY17" fmla="*/ 507320 h 1940925"/>
                <a:gd name="connsiteX18" fmla="*/ 4894949 w 4894949"/>
                <a:gd name="connsiteY18" fmla="*/ 562041 h 1940925"/>
                <a:gd name="connsiteX19" fmla="*/ 4069603 w 4894949"/>
                <a:gd name="connsiteY19" fmla="*/ 1893300 h 1940925"/>
                <a:gd name="connsiteX20" fmla="*/ 21478 w 4894949"/>
                <a:gd name="connsiteY20" fmla="*/ 1940925 h 1940925"/>
                <a:gd name="connsiteX21" fmla="*/ 0 w 4894949"/>
                <a:gd name="connsiteY21" fmla="*/ 451103 h 1940925"/>
                <a:gd name="connsiteX0" fmla="*/ 0 w 4894949"/>
                <a:gd name="connsiteY0" fmla="*/ 451103 h 1940925"/>
                <a:gd name="connsiteX1" fmla="*/ 372005 w 4894949"/>
                <a:gd name="connsiteY1" fmla="*/ 566523 h 1940925"/>
                <a:gd name="connsiteX2" fmla="*/ 701643 w 4894949"/>
                <a:gd name="connsiteY2" fmla="*/ 556998 h 1940925"/>
                <a:gd name="connsiteX3" fmla="*/ 1167963 w 4894949"/>
                <a:gd name="connsiteY3" fmla="*/ 389471 h 1940925"/>
                <a:gd name="connsiteX4" fmla="*/ 1466758 w 4894949"/>
                <a:gd name="connsiteY4" fmla="*/ 246408 h 1940925"/>
                <a:gd name="connsiteX5" fmla="*/ 1792007 w 4894949"/>
                <a:gd name="connsiteY5" fmla="*/ 371915 h 1940925"/>
                <a:gd name="connsiteX6" fmla="*/ 2278903 w 4894949"/>
                <a:gd name="connsiteY6" fmla="*/ 569325 h 1940925"/>
                <a:gd name="connsiteX7" fmla="*/ 2688478 w 4894949"/>
                <a:gd name="connsiteY7" fmla="*/ 559800 h 1940925"/>
                <a:gd name="connsiteX8" fmla="*/ 2974228 w 4894949"/>
                <a:gd name="connsiteY8" fmla="*/ 435975 h 1940925"/>
                <a:gd name="connsiteX9" fmla="*/ 3240928 w 4894949"/>
                <a:gd name="connsiteY9" fmla="*/ 255000 h 1940925"/>
                <a:gd name="connsiteX10" fmla="*/ 3729862 w 4894949"/>
                <a:gd name="connsiteY10" fmla="*/ 4641 h 1940925"/>
                <a:gd name="connsiteX11" fmla="*/ 3955156 w 4894949"/>
                <a:gd name="connsiteY11" fmla="*/ 65528 h 1940925"/>
                <a:gd name="connsiteX12" fmla="*/ 3994910 w 4894949"/>
                <a:gd name="connsiteY12" fmla="*/ 358468 h 1940925"/>
                <a:gd name="connsiteX13" fmla="*/ 3924009 w 4894949"/>
                <a:gd name="connsiteY13" fmla="*/ 440738 h 1940925"/>
                <a:gd name="connsiteX14" fmla="*/ 3820927 w 4894949"/>
                <a:gd name="connsiteY14" fmla="*/ 618725 h 1940925"/>
                <a:gd name="connsiteX15" fmla="*/ 3641798 w 4894949"/>
                <a:gd name="connsiteY15" fmla="*/ 756556 h 1940925"/>
                <a:gd name="connsiteX16" fmla="*/ 3808651 w 4894949"/>
                <a:gd name="connsiteY16" fmla="*/ 893175 h 1940925"/>
                <a:gd name="connsiteX17" fmla="*/ 4795005 w 4894949"/>
                <a:gd name="connsiteY17" fmla="*/ 507320 h 1940925"/>
                <a:gd name="connsiteX18" fmla="*/ 4894949 w 4894949"/>
                <a:gd name="connsiteY18" fmla="*/ 562041 h 1940925"/>
                <a:gd name="connsiteX19" fmla="*/ 4069603 w 4894949"/>
                <a:gd name="connsiteY19" fmla="*/ 1893300 h 1940925"/>
                <a:gd name="connsiteX20" fmla="*/ 21478 w 4894949"/>
                <a:gd name="connsiteY20" fmla="*/ 1940925 h 1940925"/>
                <a:gd name="connsiteX21" fmla="*/ 0 w 4894949"/>
                <a:gd name="connsiteY21" fmla="*/ 451103 h 1940925"/>
                <a:gd name="connsiteX0" fmla="*/ 0 w 4894949"/>
                <a:gd name="connsiteY0" fmla="*/ 451103 h 1940925"/>
                <a:gd name="connsiteX1" fmla="*/ 303783 w 4894949"/>
                <a:gd name="connsiteY1" fmla="*/ 584452 h 1940925"/>
                <a:gd name="connsiteX2" fmla="*/ 701643 w 4894949"/>
                <a:gd name="connsiteY2" fmla="*/ 556998 h 1940925"/>
                <a:gd name="connsiteX3" fmla="*/ 1167963 w 4894949"/>
                <a:gd name="connsiteY3" fmla="*/ 389471 h 1940925"/>
                <a:gd name="connsiteX4" fmla="*/ 1466758 w 4894949"/>
                <a:gd name="connsiteY4" fmla="*/ 246408 h 1940925"/>
                <a:gd name="connsiteX5" fmla="*/ 1792007 w 4894949"/>
                <a:gd name="connsiteY5" fmla="*/ 371915 h 1940925"/>
                <a:gd name="connsiteX6" fmla="*/ 2278903 w 4894949"/>
                <a:gd name="connsiteY6" fmla="*/ 569325 h 1940925"/>
                <a:gd name="connsiteX7" fmla="*/ 2688478 w 4894949"/>
                <a:gd name="connsiteY7" fmla="*/ 559800 h 1940925"/>
                <a:gd name="connsiteX8" fmla="*/ 2974228 w 4894949"/>
                <a:gd name="connsiteY8" fmla="*/ 435975 h 1940925"/>
                <a:gd name="connsiteX9" fmla="*/ 3240928 w 4894949"/>
                <a:gd name="connsiteY9" fmla="*/ 255000 h 1940925"/>
                <a:gd name="connsiteX10" fmla="*/ 3729862 w 4894949"/>
                <a:gd name="connsiteY10" fmla="*/ 4641 h 1940925"/>
                <a:gd name="connsiteX11" fmla="*/ 3955156 w 4894949"/>
                <a:gd name="connsiteY11" fmla="*/ 65528 h 1940925"/>
                <a:gd name="connsiteX12" fmla="*/ 3994910 w 4894949"/>
                <a:gd name="connsiteY12" fmla="*/ 358468 h 1940925"/>
                <a:gd name="connsiteX13" fmla="*/ 3924009 w 4894949"/>
                <a:gd name="connsiteY13" fmla="*/ 440738 h 1940925"/>
                <a:gd name="connsiteX14" fmla="*/ 3820927 w 4894949"/>
                <a:gd name="connsiteY14" fmla="*/ 618725 h 1940925"/>
                <a:gd name="connsiteX15" fmla="*/ 3641798 w 4894949"/>
                <a:gd name="connsiteY15" fmla="*/ 756556 h 1940925"/>
                <a:gd name="connsiteX16" fmla="*/ 3808651 w 4894949"/>
                <a:gd name="connsiteY16" fmla="*/ 893175 h 1940925"/>
                <a:gd name="connsiteX17" fmla="*/ 4795005 w 4894949"/>
                <a:gd name="connsiteY17" fmla="*/ 507320 h 1940925"/>
                <a:gd name="connsiteX18" fmla="*/ 4894949 w 4894949"/>
                <a:gd name="connsiteY18" fmla="*/ 562041 h 1940925"/>
                <a:gd name="connsiteX19" fmla="*/ 4069603 w 4894949"/>
                <a:gd name="connsiteY19" fmla="*/ 1893300 h 1940925"/>
                <a:gd name="connsiteX20" fmla="*/ 21478 w 4894949"/>
                <a:gd name="connsiteY20" fmla="*/ 1940925 h 1940925"/>
                <a:gd name="connsiteX21" fmla="*/ 0 w 4894949"/>
                <a:gd name="connsiteY21" fmla="*/ 451103 h 1940925"/>
                <a:gd name="connsiteX0" fmla="*/ 0 w 4894949"/>
                <a:gd name="connsiteY0" fmla="*/ 498915 h 1940925"/>
                <a:gd name="connsiteX1" fmla="*/ 303783 w 4894949"/>
                <a:gd name="connsiteY1" fmla="*/ 584452 h 1940925"/>
                <a:gd name="connsiteX2" fmla="*/ 701643 w 4894949"/>
                <a:gd name="connsiteY2" fmla="*/ 556998 h 1940925"/>
                <a:gd name="connsiteX3" fmla="*/ 1167963 w 4894949"/>
                <a:gd name="connsiteY3" fmla="*/ 389471 h 1940925"/>
                <a:gd name="connsiteX4" fmla="*/ 1466758 w 4894949"/>
                <a:gd name="connsiteY4" fmla="*/ 246408 h 1940925"/>
                <a:gd name="connsiteX5" fmla="*/ 1792007 w 4894949"/>
                <a:gd name="connsiteY5" fmla="*/ 371915 h 1940925"/>
                <a:gd name="connsiteX6" fmla="*/ 2278903 w 4894949"/>
                <a:gd name="connsiteY6" fmla="*/ 569325 h 1940925"/>
                <a:gd name="connsiteX7" fmla="*/ 2688478 w 4894949"/>
                <a:gd name="connsiteY7" fmla="*/ 559800 h 1940925"/>
                <a:gd name="connsiteX8" fmla="*/ 2974228 w 4894949"/>
                <a:gd name="connsiteY8" fmla="*/ 435975 h 1940925"/>
                <a:gd name="connsiteX9" fmla="*/ 3240928 w 4894949"/>
                <a:gd name="connsiteY9" fmla="*/ 255000 h 1940925"/>
                <a:gd name="connsiteX10" fmla="*/ 3729862 w 4894949"/>
                <a:gd name="connsiteY10" fmla="*/ 4641 h 1940925"/>
                <a:gd name="connsiteX11" fmla="*/ 3955156 w 4894949"/>
                <a:gd name="connsiteY11" fmla="*/ 65528 h 1940925"/>
                <a:gd name="connsiteX12" fmla="*/ 3994910 w 4894949"/>
                <a:gd name="connsiteY12" fmla="*/ 358468 h 1940925"/>
                <a:gd name="connsiteX13" fmla="*/ 3924009 w 4894949"/>
                <a:gd name="connsiteY13" fmla="*/ 440738 h 1940925"/>
                <a:gd name="connsiteX14" fmla="*/ 3820927 w 4894949"/>
                <a:gd name="connsiteY14" fmla="*/ 618725 h 1940925"/>
                <a:gd name="connsiteX15" fmla="*/ 3641798 w 4894949"/>
                <a:gd name="connsiteY15" fmla="*/ 756556 h 1940925"/>
                <a:gd name="connsiteX16" fmla="*/ 3808651 w 4894949"/>
                <a:gd name="connsiteY16" fmla="*/ 893175 h 1940925"/>
                <a:gd name="connsiteX17" fmla="*/ 4795005 w 4894949"/>
                <a:gd name="connsiteY17" fmla="*/ 507320 h 1940925"/>
                <a:gd name="connsiteX18" fmla="*/ 4894949 w 4894949"/>
                <a:gd name="connsiteY18" fmla="*/ 562041 h 1940925"/>
                <a:gd name="connsiteX19" fmla="*/ 4069603 w 4894949"/>
                <a:gd name="connsiteY19" fmla="*/ 1893300 h 1940925"/>
                <a:gd name="connsiteX20" fmla="*/ 21478 w 4894949"/>
                <a:gd name="connsiteY20" fmla="*/ 1940925 h 1940925"/>
                <a:gd name="connsiteX21" fmla="*/ 0 w 4894949"/>
                <a:gd name="connsiteY21" fmla="*/ 498915 h 1940925"/>
                <a:gd name="connsiteX0" fmla="*/ 0 w 4894949"/>
                <a:gd name="connsiteY0" fmla="*/ 498915 h 1940925"/>
                <a:gd name="connsiteX1" fmla="*/ 303783 w 4894949"/>
                <a:gd name="connsiteY1" fmla="*/ 584452 h 1940925"/>
                <a:gd name="connsiteX2" fmla="*/ 716262 w 4894949"/>
                <a:gd name="connsiteY2" fmla="*/ 485280 h 1940925"/>
                <a:gd name="connsiteX3" fmla="*/ 1167963 w 4894949"/>
                <a:gd name="connsiteY3" fmla="*/ 389471 h 1940925"/>
                <a:gd name="connsiteX4" fmla="*/ 1466758 w 4894949"/>
                <a:gd name="connsiteY4" fmla="*/ 246408 h 1940925"/>
                <a:gd name="connsiteX5" fmla="*/ 1792007 w 4894949"/>
                <a:gd name="connsiteY5" fmla="*/ 371915 h 1940925"/>
                <a:gd name="connsiteX6" fmla="*/ 2278903 w 4894949"/>
                <a:gd name="connsiteY6" fmla="*/ 569325 h 1940925"/>
                <a:gd name="connsiteX7" fmla="*/ 2688478 w 4894949"/>
                <a:gd name="connsiteY7" fmla="*/ 559800 h 1940925"/>
                <a:gd name="connsiteX8" fmla="*/ 2974228 w 4894949"/>
                <a:gd name="connsiteY8" fmla="*/ 435975 h 1940925"/>
                <a:gd name="connsiteX9" fmla="*/ 3240928 w 4894949"/>
                <a:gd name="connsiteY9" fmla="*/ 255000 h 1940925"/>
                <a:gd name="connsiteX10" fmla="*/ 3729862 w 4894949"/>
                <a:gd name="connsiteY10" fmla="*/ 4641 h 1940925"/>
                <a:gd name="connsiteX11" fmla="*/ 3955156 w 4894949"/>
                <a:gd name="connsiteY11" fmla="*/ 65528 h 1940925"/>
                <a:gd name="connsiteX12" fmla="*/ 3994910 w 4894949"/>
                <a:gd name="connsiteY12" fmla="*/ 358468 h 1940925"/>
                <a:gd name="connsiteX13" fmla="*/ 3924009 w 4894949"/>
                <a:gd name="connsiteY13" fmla="*/ 440738 h 1940925"/>
                <a:gd name="connsiteX14" fmla="*/ 3820927 w 4894949"/>
                <a:gd name="connsiteY14" fmla="*/ 618725 h 1940925"/>
                <a:gd name="connsiteX15" fmla="*/ 3641798 w 4894949"/>
                <a:gd name="connsiteY15" fmla="*/ 756556 h 1940925"/>
                <a:gd name="connsiteX16" fmla="*/ 3808651 w 4894949"/>
                <a:gd name="connsiteY16" fmla="*/ 893175 h 1940925"/>
                <a:gd name="connsiteX17" fmla="*/ 4795005 w 4894949"/>
                <a:gd name="connsiteY17" fmla="*/ 507320 h 1940925"/>
                <a:gd name="connsiteX18" fmla="*/ 4894949 w 4894949"/>
                <a:gd name="connsiteY18" fmla="*/ 562041 h 1940925"/>
                <a:gd name="connsiteX19" fmla="*/ 4069603 w 4894949"/>
                <a:gd name="connsiteY19" fmla="*/ 1893300 h 1940925"/>
                <a:gd name="connsiteX20" fmla="*/ 21478 w 4894949"/>
                <a:gd name="connsiteY20" fmla="*/ 1940925 h 1940925"/>
                <a:gd name="connsiteX21" fmla="*/ 0 w 4894949"/>
                <a:gd name="connsiteY21" fmla="*/ 498915 h 1940925"/>
                <a:gd name="connsiteX0" fmla="*/ 0 w 4894949"/>
                <a:gd name="connsiteY0" fmla="*/ 498915 h 1940925"/>
                <a:gd name="connsiteX1" fmla="*/ 303783 w 4894949"/>
                <a:gd name="connsiteY1" fmla="*/ 584452 h 1940925"/>
                <a:gd name="connsiteX2" fmla="*/ 716262 w 4894949"/>
                <a:gd name="connsiteY2" fmla="*/ 485280 h 1940925"/>
                <a:gd name="connsiteX3" fmla="*/ 1021772 w 4894949"/>
                <a:gd name="connsiteY3" fmla="*/ 395447 h 1940925"/>
                <a:gd name="connsiteX4" fmla="*/ 1466758 w 4894949"/>
                <a:gd name="connsiteY4" fmla="*/ 246408 h 1940925"/>
                <a:gd name="connsiteX5" fmla="*/ 1792007 w 4894949"/>
                <a:gd name="connsiteY5" fmla="*/ 371915 h 1940925"/>
                <a:gd name="connsiteX6" fmla="*/ 2278903 w 4894949"/>
                <a:gd name="connsiteY6" fmla="*/ 569325 h 1940925"/>
                <a:gd name="connsiteX7" fmla="*/ 2688478 w 4894949"/>
                <a:gd name="connsiteY7" fmla="*/ 559800 h 1940925"/>
                <a:gd name="connsiteX8" fmla="*/ 2974228 w 4894949"/>
                <a:gd name="connsiteY8" fmla="*/ 435975 h 1940925"/>
                <a:gd name="connsiteX9" fmla="*/ 3240928 w 4894949"/>
                <a:gd name="connsiteY9" fmla="*/ 255000 h 1940925"/>
                <a:gd name="connsiteX10" fmla="*/ 3729862 w 4894949"/>
                <a:gd name="connsiteY10" fmla="*/ 4641 h 1940925"/>
                <a:gd name="connsiteX11" fmla="*/ 3955156 w 4894949"/>
                <a:gd name="connsiteY11" fmla="*/ 65528 h 1940925"/>
                <a:gd name="connsiteX12" fmla="*/ 3994910 w 4894949"/>
                <a:gd name="connsiteY12" fmla="*/ 358468 h 1940925"/>
                <a:gd name="connsiteX13" fmla="*/ 3924009 w 4894949"/>
                <a:gd name="connsiteY13" fmla="*/ 440738 h 1940925"/>
                <a:gd name="connsiteX14" fmla="*/ 3820927 w 4894949"/>
                <a:gd name="connsiteY14" fmla="*/ 618725 h 1940925"/>
                <a:gd name="connsiteX15" fmla="*/ 3641798 w 4894949"/>
                <a:gd name="connsiteY15" fmla="*/ 756556 h 1940925"/>
                <a:gd name="connsiteX16" fmla="*/ 3808651 w 4894949"/>
                <a:gd name="connsiteY16" fmla="*/ 893175 h 1940925"/>
                <a:gd name="connsiteX17" fmla="*/ 4795005 w 4894949"/>
                <a:gd name="connsiteY17" fmla="*/ 507320 h 1940925"/>
                <a:gd name="connsiteX18" fmla="*/ 4894949 w 4894949"/>
                <a:gd name="connsiteY18" fmla="*/ 562041 h 1940925"/>
                <a:gd name="connsiteX19" fmla="*/ 4069603 w 4894949"/>
                <a:gd name="connsiteY19" fmla="*/ 1893300 h 1940925"/>
                <a:gd name="connsiteX20" fmla="*/ 21478 w 4894949"/>
                <a:gd name="connsiteY20" fmla="*/ 1940925 h 1940925"/>
                <a:gd name="connsiteX21" fmla="*/ 0 w 4894949"/>
                <a:gd name="connsiteY21" fmla="*/ 498915 h 1940925"/>
                <a:gd name="connsiteX0" fmla="*/ 0 w 4894949"/>
                <a:gd name="connsiteY0" fmla="*/ 498915 h 1940925"/>
                <a:gd name="connsiteX1" fmla="*/ 303783 w 4894949"/>
                <a:gd name="connsiteY1" fmla="*/ 584452 h 1940925"/>
                <a:gd name="connsiteX2" fmla="*/ 716262 w 4894949"/>
                <a:gd name="connsiteY2" fmla="*/ 485280 h 1940925"/>
                <a:gd name="connsiteX3" fmla="*/ 1021772 w 4894949"/>
                <a:gd name="connsiteY3" fmla="*/ 395447 h 1940925"/>
                <a:gd name="connsiteX4" fmla="*/ 1491123 w 4894949"/>
                <a:gd name="connsiteY4" fmla="*/ 473514 h 1940925"/>
                <a:gd name="connsiteX5" fmla="*/ 1792007 w 4894949"/>
                <a:gd name="connsiteY5" fmla="*/ 371915 h 1940925"/>
                <a:gd name="connsiteX6" fmla="*/ 2278903 w 4894949"/>
                <a:gd name="connsiteY6" fmla="*/ 569325 h 1940925"/>
                <a:gd name="connsiteX7" fmla="*/ 2688478 w 4894949"/>
                <a:gd name="connsiteY7" fmla="*/ 559800 h 1940925"/>
                <a:gd name="connsiteX8" fmla="*/ 2974228 w 4894949"/>
                <a:gd name="connsiteY8" fmla="*/ 435975 h 1940925"/>
                <a:gd name="connsiteX9" fmla="*/ 3240928 w 4894949"/>
                <a:gd name="connsiteY9" fmla="*/ 255000 h 1940925"/>
                <a:gd name="connsiteX10" fmla="*/ 3729862 w 4894949"/>
                <a:gd name="connsiteY10" fmla="*/ 4641 h 1940925"/>
                <a:gd name="connsiteX11" fmla="*/ 3955156 w 4894949"/>
                <a:gd name="connsiteY11" fmla="*/ 65528 h 1940925"/>
                <a:gd name="connsiteX12" fmla="*/ 3994910 w 4894949"/>
                <a:gd name="connsiteY12" fmla="*/ 358468 h 1940925"/>
                <a:gd name="connsiteX13" fmla="*/ 3924009 w 4894949"/>
                <a:gd name="connsiteY13" fmla="*/ 440738 h 1940925"/>
                <a:gd name="connsiteX14" fmla="*/ 3820927 w 4894949"/>
                <a:gd name="connsiteY14" fmla="*/ 618725 h 1940925"/>
                <a:gd name="connsiteX15" fmla="*/ 3641798 w 4894949"/>
                <a:gd name="connsiteY15" fmla="*/ 756556 h 1940925"/>
                <a:gd name="connsiteX16" fmla="*/ 3808651 w 4894949"/>
                <a:gd name="connsiteY16" fmla="*/ 893175 h 1940925"/>
                <a:gd name="connsiteX17" fmla="*/ 4795005 w 4894949"/>
                <a:gd name="connsiteY17" fmla="*/ 507320 h 1940925"/>
                <a:gd name="connsiteX18" fmla="*/ 4894949 w 4894949"/>
                <a:gd name="connsiteY18" fmla="*/ 562041 h 1940925"/>
                <a:gd name="connsiteX19" fmla="*/ 4069603 w 4894949"/>
                <a:gd name="connsiteY19" fmla="*/ 1893300 h 1940925"/>
                <a:gd name="connsiteX20" fmla="*/ 21478 w 4894949"/>
                <a:gd name="connsiteY20" fmla="*/ 1940925 h 1940925"/>
                <a:gd name="connsiteX21" fmla="*/ 0 w 4894949"/>
                <a:gd name="connsiteY21" fmla="*/ 498915 h 1940925"/>
                <a:gd name="connsiteX0" fmla="*/ 0 w 4894949"/>
                <a:gd name="connsiteY0" fmla="*/ 498915 h 1940925"/>
                <a:gd name="connsiteX1" fmla="*/ 303783 w 4894949"/>
                <a:gd name="connsiteY1" fmla="*/ 584452 h 1940925"/>
                <a:gd name="connsiteX2" fmla="*/ 716262 w 4894949"/>
                <a:gd name="connsiteY2" fmla="*/ 485280 h 1940925"/>
                <a:gd name="connsiteX3" fmla="*/ 1021772 w 4894949"/>
                <a:gd name="connsiteY3" fmla="*/ 395447 h 1940925"/>
                <a:gd name="connsiteX4" fmla="*/ 1491123 w 4894949"/>
                <a:gd name="connsiteY4" fmla="*/ 473514 h 1940925"/>
                <a:gd name="connsiteX5" fmla="*/ 1908960 w 4894949"/>
                <a:gd name="connsiteY5" fmla="*/ 557186 h 1940925"/>
                <a:gd name="connsiteX6" fmla="*/ 2278903 w 4894949"/>
                <a:gd name="connsiteY6" fmla="*/ 569325 h 1940925"/>
                <a:gd name="connsiteX7" fmla="*/ 2688478 w 4894949"/>
                <a:gd name="connsiteY7" fmla="*/ 559800 h 1940925"/>
                <a:gd name="connsiteX8" fmla="*/ 2974228 w 4894949"/>
                <a:gd name="connsiteY8" fmla="*/ 435975 h 1940925"/>
                <a:gd name="connsiteX9" fmla="*/ 3240928 w 4894949"/>
                <a:gd name="connsiteY9" fmla="*/ 255000 h 1940925"/>
                <a:gd name="connsiteX10" fmla="*/ 3729862 w 4894949"/>
                <a:gd name="connsiteY10" fmla="*/ 4641 h 1940925"/>
                <a:gd name="connsiteX11" fmla="*/ 3955156 w 4894949"/>
                <a:gd name="connsiteY11" fmla="*/ 65528 h 1940925"/>
                <a:gd name="connsiteX12" fmla="*/ 3994910 w 4894949"/>
                <a:gd name="connsiteY12" fmla="*/ 358468 h 1940925"/>
                <a:gd name="connsiteX13" fmla="*/ 3924009 w 4894949"/>
                <a:gd name="connsiteY13" fmla="*/ 440738 h 1940925"/>
                <a:gd name="connsiteX14" fmla="*/ 3820927 w 4894949"/>
                <a:gd name="connsiteY14" fmla="*/ 618725 h 1940925"/>
                <a:gd name="connsiteX15" fmla="*/ 3641798 w 4894949"/>
                <a:gd name="connsiteY15" fmla="*/ 756556 h 1940925"/>
                <a:gd name="connsiteX16" fmla="*/ 3808651 w 4894949"/>
                <a:gd name="connsiteY16" fmla="*/ 893175 h 1940925"/>
                <a:gd name="connsiteX17" fmla="*/ 4795005 w 4894949"/>
                <a:gd name="connsiteY17" fmla="*/ 507320 h 1940925"/>
                <a:gd name="connsiteX18" fmla="*/ 4894949 w 4894949"/>
                <a:gd name="connsiteY18" fmla="*/ 562041 h 1940925"/>
                <a:gd name="connsiteX19" fmla="*/ 4069603 w 4894949"/>
                <a:gd name="connsiteY19" fmla="*/ 1893300 h 1940925"/>
                <a:gd name="connsiteX20" fmla="*/ 21478 w 4894949"/>
                <a:gd name="connsiteY20" fmla="*/ 1940925 h 1940925"/>
                <a:gd name="connsiteX21" fmla="*/ 0 w 4894949"/>
                <a:gd name="connsiteY21" fmla="*/ 498915 h 1940925"/>
                <a:gd name="connsiteX0" fmla="*/ 0 w 4894949"/>
                <a:gd name="connsiteY0" fmla="*/ 498915 h 1940925"/>
                <a:gd name="connsiteX1" fmla="*/ 303783 w 4894949"/>
                <a:gd name="connsiteY1" fmla="*/ 584452 h 1940925"/>
                <a:gd name="connsiteX2" fmla="*/ 701642 w 4894949"/>
                <a:gd name="connsiteY2" fmla="*/ 586880 h 1940925"/>
                <a:gd name="connsiteX3" fmla="*/ 1021772 w 4894949"/>
                <a:gd name="connsiteY3" fmla="*/ 395447 h 1940925"/>
                <a:gd name="connsiteX4" fmla="*/ 1491123 w 4894949"/>
                <a:gd name="connsiteY4" fmla="*/ 473514 h 1940925"/>
                <a:gd name="connsiteX5" fmla="*/ 1908960 w 4894949"/>
                <a:gd name="connsiteY5" fmla="*/ 557186 h 1940925"/>
                <a:gd name="connsiteX6" fmla="*/ 2278903 w 4894949"/>
                <a:gd name="connsiteY6" fmla="*/ 569325 h 1940925"/>
                <a:gd name="connsiteX7" fmla="*/ 2688478 w 4894949"/>
                <a:gd name="connsiteY7" fmla="*/ 559800 h 1940925"/>
                <a:gd name="connsiteX8" fmla="*/ 2974228 w 4894949"/>
                <a:gd name="connsiteY8" fmla="*/ 435975 h 1940925"/>
                <a:gd name="connsiteX9" fmla="*/ 3240928 w 4894949"/>
                <a:gd name="connsiteY9" fmla="*/ 255000 h 1940925"/>
                <a:gd name="connsiteX10" fmla="*/ 3729862 w 4894949"/>
                <a:gd name="connsiteY10" fmla="*/ 4641 h 1940925"/>
                <a:gd name="connsiteX11" fmla="*/ 3955156 w 4894949"/>
                <a:gd name="connsiteY11" fmla="*/ 65528 h 1940925"/>
                <a:gd name="connsiteX12" fmla="*/ 3994910 w 4894949"/>
                <a:gd name="connsiteY12" fmla="*/ 358468 h 1940925"/>
                <a:gd name="connsiteX13" fmla="*/ 3924009 w 4894949"/>
                <a:gd name="connsiteY13" fmla="*/ 440738 h 1940925"/>
                <a:gd name="connsiteX14" fmla="*/ 3820927 w 4894949"/>
                <a:gd name="connsiteY14" fmla="*/ 618725 h 1940925"/>
                <a:gd name="connsiteX15" fmla="*/ 3641798 w 4894949"/>
                <a:gd name="connsiteY15" fmla="*/ 756556 h 1940925"/>
                <a:gd name="connsiteX16" fmla="*/ 3808651 w 4894949"/>
                <a:gd name="connsiteY16" fmla="*/ 893175 h 1940925"/>
                <a:gd name="connsiteX17" fmla="*/ 4795005 w 4894949"/>
                <a:gd name="connsiteY17" fmla="*/ 507320 h 1940925"/>
                <a:gd name="connsiteX18" fmla="*/ 4894949 w 4894949"/>
                <a:gd name="connsiteY18" fmla="*/ 562041 h 1940925"/>
                <a:gd name="connsiteX19" fmla="*/ 4069603 w 4894949"/>
                <a:gd name="connsiteY19" fmla="*/ 1893300 h 1940925"/>
                <a:gd name="connsiteX20" fmla="*/ 21478 w 4894949"/>
                <a:gd name="connsiteY20" fmla="*/ 1940925 h 1940925"/>
                <a:gd name="connsiteX21" fmla="*/ 0 w 4894949"/>
                <a:gd name="connsiteY21" fmla="*/ 498915 h 1940925"/>
                <a:gd name="connsiteX0" fmla="*/ 0 w 4894949"/>
                <a:gd name="connsiteY0" fmla="*/ 498915 h 1940925"/>
                <a:gd name="connsiteX1" fmla="*/ 303783 w 4894949"/>
                <a:gd name="connsiteY1" fmla="*/ 584452 h 1940925"/>
                <a:gd name="connsiteX2" fmla="*/ 701642 w 4894949"/>
                <a:gd name="connsiteY2" fmla="*/ 586880 h 1940925"/>
                <a:gd name="connsiteX3" fmla="*/ 1085121 w 4894949"/>
                <a:gd name="connsiteY3" fmla="*/ 413376 h 1940925"/>
                <a:gd name="connsiteX4" fmla="*/ 1491123 w 4894949"/>
                <a:gd name="connsiteY4" fmla="*/ 473514 h 1940925"/>
                <a:gd name="connsiteX5" fmla="*/ 1908960 w 4894949"/>
                <a:gd name="connsiteY5" fmla="*/ 557186 h 1940925"/>
                <a:gd name="connsiteX6" fmla="*/ 2278903 w 4894949"/>
                <a:gd name="connsiteY6" fmla="*/ 569325 h 1940925"/>
                <a:gd name="connsiteX7" fmla="*/ 2688478 w 4894949"/>
                <a:gd name="connsiteY7" fmla="*/ 559800 h 1940925"/>
                <a:gd name="connsiteX8" fmla="*/ 2974228 w 4894949"/>
                <a:gd name="connsiteY8" fmla="*/ 435975 h 1940925"/>
                <a:gd name="connsiteX9" fmla="*/ 3240928 w 4894949"/>
                <a:gd name="connsiteY9" fmla="*/ 255000 h 1940925"/>
                <a:gd name="connsiteX10" fmla="*/ 3729862 w 4894949"/>
                <a:gd name="connsiteY10" fmla="*/ 4641 h 1940925"/>
                <a:gd name="connsiteX11" fmla="*/ 3955156 w 4894949"/>
                <a:gd name="connsiteY11" fmla="*/ 65528 h 1940925"/>
                <a:gd name="connsiteX12" fmla="*/ 3994910 w 4894949"/>
                <a:gd name="connsiteY12" fmla="*/ 358468 h 1940925"/>
                <a:gd name="connsiteX13" fmla="*/ 3924009 w 4894949"/>
                <a:gd name="connsiteY13" fmla="*/ 440738 h 1940925"/>
                <a:gd name="connsiteX14" fmla="*/ 3820927 w 4894949"/>
                <a:gd name="connsiteY14" fmla="*/ 618725 h 1940925"/>
                <a:gd name="connsiteX15" fmla="*/ 3641798 w 4894949"/>
                <a:gd name="connsiteY15" fmla="*/ 756556 h 1940925"/>
                <a:gd name="connsiteX16" fmla="*/ 3808651 w 4894949"/>
                <a:gd name="connsiteY16" fmla="*/ 893175 h 1940925"/>
                <a:gd name="connsiteX17" fmla="*/ 4795005 w 4894949"/>
                <a:gd name="connsiteY17" fmla="*/ 507320 h 1940925"/>
                <a:gd name="connsiteX18" fmla="*/ 4894949 w 4894949"/>
                <a:gd name="connsiteY18" fmla="*/ 562041 h 1940925"/>
                <a:gd name="connsiteX19" fmla="*/ 4069603 w 4894949"/>
                <a:gd name="connsiteY19" fmla="*/ 1893300 h 1940925"/>
                <a:gd name="connsiteX20" fmla="*/ 21478 w 4894949"/>
                <a:gd name="connsiteY20" fmla="*/ 1940925 h 1940925"/>
                <a:gd name="connsiteX21" fmla="*/ 0 w 4894949"/>
                <a:gd name="connsiteY21" fmla="*/ 498915 h 1940925"/>
                <a:gd name="connsiteX0" fmla="*/ 0 w 4894949"/>
                <a:gd name="connsiteY0" fmla="*/ 498915 h 1940925"/>
                <a:gd name="connsiteX1" fmla="*/ 303783 w 4894949"/>
                <a:gd name="connsiteY1" fmla="*/ 584452 h 1940925"/>
                <a:gd name="connsiteX2" fmla="*/ 701642 w 4894949"/>
                <a:gd name="connsiteY2" fmla="*/ 586880 h 1940925"/>
                <a:gd name="connsiteX3" fmla="*/ 1085121 w 4894949"/>
                <a:gd name="connsiteY3" fmla="*/ 413376 h 1940925"/>
                <a:gd name="connsiteX4" fmla="*/ 1491123 w 4894949"/>
                <a:gd name="connsiteY4" fmla="*/ 473514 h 1940925"/>
                <a:gd name="connsiteX5" fmla="*/ 1908960 w 4894949"/>
                <a:gd name="connsiteY5" fmla="*/ 557186 h 1940925"/>
                <a:gd name="connsiteX6" fmla="*/ 2278903 w 4894949"/>
                <a:gd name="connsiteY6" fmla="*/ 569325 h 1940925"/>
                <a:gd name="connsiteX7" fmla="*/ 2703097 w 4894949"/>
                <a:gd name="connsiteY7" fmla="*/ 470153 h 1940925"/>
                <a:gd name="connsiteX8" fmla="*/ 2974228 w 4894949"/>
                <a:gd name="connsiteY8" fmla="*/ 435975 h 1940925"/>
                <a:gd name="connsiteX9" fmla="*/ 3240928 w 4894949"/>
                <a:gd name="connsiteY9" fmla="*/ 255000 h 1940925"/>
                <a:gd name="connsiteX10" fmla="*/ 3729862 w 4894949"/>
                <a:gd name="connsiteY10" fmla="*/ 4641 h 1940925"/>
                <a:gd name="connsiteX11" fmla="*/ 3955156 w 4894949"/>
                <a:gd name="connsiteY11" fmla="*/ 65528 h 1940925"/>
                <a:gd name="connsiteX12" fmla="*/ 3994910 w 4894949"/>
                <a:gd name="connsiteY12" fmla="*/ 358468 h 1940925"/>
                <a:gd name="connsiteX13" fmla="*/ 3924009 w 4894949"/>
                <a:gd name="connsiteY13" fmla="*/ 440738 h 1940925"/>
                <a:gd name="connsiteX14" fmla="*/ 3820927 w 4894949"/>
                <a:gd name="connsiteY14" fmla="*/ 618725 h 1940925"/>
                <a:gd name="connsiteX15" fmla="*/ 3641798 w 4894949"/>
                <a:gd name="connsiteY15" fmla="*/ 756556 h 1940925"/>
                <a:gd name="connsiteX16" fmla="*/ 3808651 w 4894949"/>
                <a:gd name="connsiteY16" fmla="*/ 893175 h 1940925"/>
                <a:gd name="connsiteX17" fmla="*/ 4795005 w 4894949"/>
                <a:gd name="connsiteY17" fmla="*/ 507320 h 1940925"/>
                <a:gd name="connsiteX18" fmla="*/ 4894949 w 4894949"/>
                <a:gd name="connsiteY18" fmla="*/ 562041 h 1940925"/>
                <a:gd name="connsiteX19" fmla="*/ 4069603 w 4894949"/>
                <a:gd name="connsiteY19" fmla="*/ 1893300 h 1940925"/>
                <a:gd name="connsiteX20" fmla="*/ 21478 w 4894949"/>
                <a:gd name="connsiteY20" fmla="*/ 1940925 h 1940925"/>
                <a:gd name="connsiteX21" fmla="*/ 0 w 4894949"/>
                <a:gd name="connsiteY21" fmla="*/ 498915 h 1940925"/>
                <a:gd name="connsiteX0" fmla="*/ 0 w 4894949"/>
                <a:gd name="connsiteY0" fmla="*/ 498915 h 1940925"/>
                <a:gd name="connsiteX1" fmla="*/ 303783 w 4894949"/>
                <a:gd name="connsiteY1" fmla="*/ 584452 h 1940925"/>
                <a:gd name="connsiteX2" fmla="*/ 701642 w 4894949"/>
                <a:gd name="connsiteY2" fmla="*/ 586880 h 1940925"/>
                <a:gd name="connsiteX3" fmla="*/ 1192328 w 4894949"/>
                <a:gd name="connsiteY3" fmla="*/ 395447 h 1940925"/>
                <a:gd name="connsiteX4" fmla="*/ 1491123 w 4894949"/>
                <a:gd name="connsiteY4" fmla="*/ 473514 h 1940925"/>
                <a:gd name="connsiteX5" fmla="*/ 1908960 w 4894949"/>
                <a:gd name="connsiteY5" fmla="*/ 557186 h 1940925"/>
                <a:gd name="connsiteX6" fmla="*/ 2278903 w 4894949"/>
                <a:gd name="connsiteY6" fmla="*/ 569325 h 1940925"/>
                <a:gd name="connsiteX7" fmla="*/ 2703097 w 4894949"/>
                <a:gd name="connsiteY7" fmla="*/ 470153 h 1940925"/>
                <a:gd name="connsiteX8" fmla="*/ 2974228 w 4894949"/>
                <a:gd name="connsiteY8" fmla="*/ 435975 h 1940925"/>
                <a:gd name="connsiteX9" fmla="*/ 3240928 w 4894949"/>
                <a:gd name="connsiteY9" fmla="*/ 255000 h 1940925"/>
                <a:gd name="connsiteX10" fmla="*/ 3729862 w 4894949"/>
                <a:gd name="connsiteY10" fmla="*/ 4641 h 1940925"/>
                <a:gd name="connsiteX11" fmla="*/ 3955156 w 4894949"/>
                <a:gd name="connsiteY11" fmla="*/ 65528 h 1940925"/>
                <a:gd name="connsiteX12" fmla="*/ 3994910 w 4894949"/>
                <a:gd name="connsiteY12" fmla="*/ 358468 h 1940925"/>
                <a:gd name="connsiteX13" fmla="*/ 3924009 w 4894949"/>
                <a:gd name="connsiteY13" fmla="*/ 440738 h 1940925"/>
                <a:gd name="connsiteX14" fmla="*/ 3820927 w 4894949"/>
                <a:gd name="connsiteY14" fmla="*/ 618725 h 1940925"/>
                <a:gd name="connsiteX15" fmla="*/ 3641798 w 4894949"/>
                <a:gd name="connsiteY15" fmla="*/ 756556 h 1940925"/>
                <a:gd name="connsiteX16" fmla="*/ 3808651 w 4894949"/>
                <a:gd name="connsiteY16" fmla="*/ 893175 h 1940925"/>
                <a:gd name="connsiteX17" fmla="*/ 4795005 w 4894949"/>
                <a:gd name="connsiteY17" fmla="*/ 507320 h 1940925"/>
                <a:gd name="connsiteX18" fmla="*/ 4894949 w 4894949"/>
                <a:gd name="connsiteY18" fmla="*/ 562041 h 1940925"/>
                <a:gd name="connsiteX19" fmla="*/ 4069603 w 4894949"/>
                <a:gd name="connsiteY19" fmla="*/ 1893300 h 1940925"/>
                <a:gd name="connsiteX20" fmla="*/ 21478 w 4894949"/>
                <a:gd name="connsiteY20" fmla="*/ 1940925 h 1940925"/>
                <a:gd name="connsiteX21" fmla="*/ 0 w 4894949"/>
                <a:gd name="connsiteY21" fmla="*/ 498915 h 1940925"/>
                <a:gd name="connsiteX0" fmla="*/ 0 w 4894949"/>
                <a:gd name="connsiteY0" fmla="*/ 498915 h 1940925"/>
                <a:gd name="connsiteX1" fmla="*/ 303783 w 4894949"/>
                <a:gd name="connsiteY1" fmla="*/ 584452 h 1940925"/>
                <a:gd name="connsiteX2" fmla="*/ 701642 w 4894949"/>
                <a:gd name="connsiteY2" fmla="*/ 586880 h 1940925"/>
                <a:gd name="connsiteX3" fmla="*/ 1192328 w 4894949"/>
                <a:gd name="connsiteY3" fmla="*/ 395447 h 1940925"/>
                <a:gd name="connsiteX4" fmla="*/ 1491123 w 4894949"/>
                <a:gd name="connsiteY4" fmla="*/ 473514 h 1940925"/>
                <a:gd name="connsiteX5" fmla="*/ 1908960 w 4894949"/>
                <a:gd name="connsiteY5" fmla="*/ 557186 h 1940925"/>
                <a:gd name="connsiteX6" fmla="*/ 2278903 w 4894949"/>
                <a:gd name="connsiteY6" fmla="*/ 569325 h 1940925"/>
                <a:gd name="connsiteX7" fmla="*/ 2727462 w 4894949"/>
                <a:gd name="connsiteY7" fmla="*/ 440271 h 1940925"/>
                <a:gd name="connsiteX8" fmla="*/ 2974228 w 4894949"/>
                <a:gd name="connsiteY8" fmla="*/ 435975 h 1940925"/>
                <a:gd name="connsiteX9" fmla="*/ 3240928 w 4894949"/>
                <a:gd name="connsiteY9" fmla="*/ 255000 h 1940925"/>
                <a:gd name="connsiteX10" fmla="*/ 3729862 w 4894949"/>
                <a:gd name="connsiteY10" fmla="*/ 4641 h 1940925"/>
                <a:gd name="connsiteX11" fmla="*/ 3955156 w 4894949"/>
                <a:gd name="connsiteY11" fmla="*/ 65528 h 1940925"/>
                <a:gd name="connsiteX12" fmla="*/ 3994910 w 4894949"/>
                <a:gd name="connsiteY12" fmla="*/ 358468 h 1940925"/>
                <a:gd name="connsiteX13" fmla="*/ 3924009 w 4894949"/>
                <a:gd name="connsiteY13" fmla="*/ 440738 h 1940925"/>
                <a:gd name="connsiteX14" fmla="*/ 3820927 w 4894949"/>
                <a:gd name="connsiteY14" fmla="*/ 618725 h 1940925"/>
                <a:gd name="connsiteX15" fmla="*/ 3641798 w 4894949"/>
                <a:gd name="connsiteY15" fmla="*/ 756556 h 1940925"/>
                <a:gd name="connsiteX16" fmla="*/ 3808651 w 4894949"/>
                <a:gd name="connsiteY16" fmla="*/ 893175 h 1940925"/>
                <a:gd name="connsiteX17" fmla="*/ 4795005 w 4894949"/>
                <a:gd name="connsiteY17" fmla="*/ 507320 h 1940925"/>
                <a:gd name="connsiteX18" fmla="*/ 4894949 w 4894949"/>
                <a:gd name="connsiteY18" fmla="*/ 562041 h 1940925"/>
                <a:gd name="connsiteX19" fmla="*/ 4069603 w 4894949"/>
                <a:gd name="connsiteY19" fmla="*/ 1893300 h 1940925"/>
                <a:gd name="connsiteX20" fmla="*/ 21478 w 4894949"/>
                <a:gd name="connsiteY20" fmla="*/ 1940925 h 1940925"/>
                <a:gd name="connsiteX21" fmla="*/ 0 w 4894949"/>
                <a:gd name="connsiteY21" fmla="*/ 498915 h 1940925"/>
                <a:gd name="connsiteX0" fmla="*/ 0 w 4894949"/>
                <a:gd name="connsiteY0" fmla="*/ 434802 h 1876812"/>
                <a:gd name="connsiteX1" fmla="*/ 303783 w 4894949"/>
                <a:gd name="connsiteY1" fmla="*/ 520339 h 1876812"/>
                <a:gd name="connsiteX2" fmla="*/ 701642 w 4894949"/>
                <a:gd name="connsiteY2" fmla="*/ 522767 h 1876812"/>
                <a:gd name="connsiteX3" fmla="*/ 1192328 w 4894949"/>
                <a:gd name="connsiteY3" fmla="*/ 331334 h 1876812"/>
                <a:gd name="connsiteX4" fmla="*/ 1491123 w 4894949"/>
                <a:gd name="connsiteY4" fmla="*/ 409401 h 1876812"/>
                <a:gd name="connsiteX5" fmla="*/ 1908960 w 4894949"/>
                <a:gd name="connsiteY5" fmla="*/ 493073 h 1876812"/>
                <a:gd name="connsiteX6" fmla="*/ 2278903 w 4894949"/>
                <a:gd name="connsiteY6" fmla="*/ 505212 h 1876812"/>
                <a:gd name="connsiteX7" fmla="*/ 2727462 w 4894949"/>
                <a:gd name="connsiteY7" fmla="*/ 376158 h 1876812"/>
                <a:gd name="connsiteX8" fmla="*/ 2974228 w 4894949"/>
                <a:gd name="connsiteY8" fmla="*/ 371862 h 1876812"/>
                <a:gd name="connsiteX9" fmla="*/ 3240928 w 4894949"/>
                <a:gd name="connsiteY9" fmla="*/ 190887 h 1876812"/>
                <a:gd name="connsiteX10" fmla="*/ 3955156 w 4894949"/>
                <a:gd name="connsiteY10" fmla="*/ 1415 h 1876812"/>
                <a:gd name="connsiteX11" fmla="*/ 3994910 w 4894949"/>
                <a:gd name="connsiteY11" fmla="*/ 294355 h 1876812"/>
                <a:gd name="connsiteX12" fmla="*/ 3924009 w 4894949"/>
                <a:gd name="connsiteY12" fmla="*/ 376625 h 1876812"/>
                <a:gd name="connsiteX13" fmla="*/ 3820927 w 4894949"/>
                <a:gd name="connsiteY13" fmla="*/ 554612 h 1876812"/>
                <a:gd name="connsiteX14" fmla="*/ 3641798 w 4894949"/>
                <a:gd name="connsiteY14" fmla="*/ 692443 h 1876812"/>
                <a:gd name="connsiteX15" fmla="*/ 3808651 w 4894949"/>
                <a:gd name="connsiteY15" fmla="*/ 829062 h 1876812"/>
                <a:gd name="connsiteX16" fmla="*/ 4795005 w 4894949"/>
                <a:gd name="connsiteY16" fmla="*/ 443207 h 1876812"/>
                <a:gd name="connsiteX17" fmla="*/ 4894949 w 4894949"/>
                <a:gd name="connsiteY17" fmla="*/ 497928 h 1876812"/>
                <a:gd name="connsiteX18" fmla="*/ 4069603 w 4894949"/>
                <a:gd name="connsiteY18" fmla="*/ 1829187 h 1876812"/>
                <a:gd name="connsiteX19" fmla="*/ 21478 w 4894949"/>
                <a:gd name="connsiteY19" fmla="*/ 1876812 h 1876812"/>
                <a:gd name="connsiteX20" fmla="*/ 0 w 4894949"/>
                <a:gd name="connsiteY20" fmla="*/ 434802 h 1876812"/>
                <a:gd name="connsiteX0" fmla="*/ 0 w 4894949"/>
                <a:gd name="connsiteY0" fmla="*/ 434802 h 1876812"/>
                <a:gd name="connsiteX1" fmla="*/ 303783 w 4894949"/>
                <a:gd name="connsiteY1" fmla="*/ 520339 h 1876812"/>
                <a:gd name="connsiteX2" fmla="*/ 701642 w 4894949"/>
                <a:gd name="connsiteY2" fmla="*/ 522767 h 1876812"/>
                <a:gd name="connsiteX3" fmla="*/ 1192328 w 4894949"/>
                <a:gd name="connsiteY3" fmla="*/ 331334 h 1876812"/>
                <a:gd name="connsiteX4" fmla="*/ 1491123 w 4894949"/>
                <a:gd name="connsiteY4" fmla="*/ 409401 h 1876812"/>
                <a:gd name="connsiteX5" fmla="*/ 1908960 w 4894949"/>
                <a:gd name="connsiteY5" fmla="*/ 493073 h 1876812"/>
                <a:gd name="connsiteX6" fmla="*/ 2278903 w 4894949"/>
                <a:gd name="connsiteY6" fmla="*/ 505212 h 1876812"/>
                <a:gd name="connsiteX7" fmla="*/ 2727462 w 4894949"/>
                <a:gd name="connsiteY7" fmla="*/ 376158 h 1876812"/>
                <a:gd name="connsiteX8" fmla="*/ 2974228 w 4894949"/>
                <a:gd name="connsiteY8" fmla="*/ 371862 h 1876812"/>
                <a:gd name="connsiteX9" fmla="*/ 3240928 w 4894949"/>
                <a:gd name="connsiteY9" fmla="*/ 190887 h 1876812"/>
                <a:gd name="connsiteX10" fmla="*/ 3955156 w 4894949"/>
                <a:gd name="connsiteY10" fmla="*/ 1415 h 1876812"/>
                <a:gd name="connsiteX11" fmla="*/ 3994910 w 4894949"/>
                <a:gd name="connsiteY11" fmla="*/ 294355 h 1876812"/>
                <a:gd name="connsiteX12" fmla="*/ 3820927 w 4894949"/>
                <a:gd name="connsiteY12" fmla="*/ 554612 h 1876812"/>
                <a:gd name="connsiteX13" fmla="*/ 3641798 w 4894949"/>
                <a:gd name="connsiteY13" fmla="*/ 692443 h 1876812"/>
                <a:gd name="connsiteX14" fmla="*/ 3808651 w 4894949"/>
                <a:gd name="connsiteY14" fmla="*/ 829062 h 1876812"/>
                <a:gd name="connsiteX15" fmla="*/ 4795005 w 4894949"/>
                <a:gd name="connsiteY15" fmla="*/ 443207 h 1876812"/>
                <a:gd name="connsiteX16" fmla="*/ 4894949 w 4894949"/>
                <a:gd name="connsiteY16" fmla="*/ 497928 h 1876812"/>
                <a:gd name="connsiteX17" fmla="*/ 4069603 w 4894949"/>
                <a:gd name="connsiteY17" fmla="*/ 1829187 h 1876812"/>
                <a:gd name="connsiteX18" fmla="*/ 21478 w 4894949"/>
                <a:gd name="connsiteY18" fmla="*/ 1876812 h 1876812"/>
                <a:gd name="connsiteX19" fmla="*/ 0 w 4894949"/>
                <a:gd name="connsiteY19" fmla="*/ 434802 h 1876812"/>
                <a:gd name="connsiteX0" fmla="*/ 0 w 4894949"/>
                <a:gd name="connsiteY0" fmla="*/ 434802 h 1876812"/>
                <a:gd name="connsiteX1" fmla="*/ 303783 w 4894949"/>
                <a:gd name="connsiteY1" fmla="*/ 520339 h 1876812"/>
                <a:gd name="connsiteX2" fmla="*/ 701642 w 4894949"/>
                <a:gd name="connsiteY2" fmla="*/ 522767 h 1876812"/>
                <a:gd name="connsiteX3" fmla="*/ 1192328 w 4894949"/>
                <a:gd name="connsiteY3" fmla="*/ 331334 h 1876812"/>
                <a:gd name="connsiteX4" fmla="*/ 1491123 w 4894949"/>
                <a:gd name="connsiteY4" fmla="*/ 409401 h 1876812"/>
                <a:gd name="connsiteX5" fmla="*/ 1908960 w 4894949"/>
                <a:gd name="connsiteY5" fmla="*/ 493073 h 1876812"/>
                <a:gd name="connsiteX6" fmla="*/ 2278903 w 4894949"/>
                <a:gd name="connsiteY6" fmla="*/ 505212 h 1876812"/>
                <a:gd name="connsiteX7" fmla="*/ 2727462 w 4894949"/>
                <a:gd name="connsiteY7" fmla="*/ 376158 h 1876812"/>
                <a:gd name="connsiteX8" fmla="*/ 3240928 w 4894949"/>
                <a:gd name="connsiteY8" fmla="*/ 190887 h 1876812"/>
                <a:gd name="connsiteX9" fmla="*/ 3955156 w 4894949"/>
                <a:gd name="connsiteY9" fmla="*/ 1415 h 1876812"/>
                <a:gd name="connsiteX10" fmla="*/ 3994910 w 4894949"/>
                <a:gd name="connsiteY10" fmla="*/ 294355 h 1876812"/>
                <a:gd name="connsiteX11" fmla="*/ 3820927 w 4894949"/>
                <a:gd name="connsiteY11" fmla="*/ 554612 h 1876812"/>
                <a:gd name="connsiteX12" fmla="*/ 3641798 w 4894949"/>
                <a:gd name="connsiteY12" fmla="*/ 692443 h 1876812"/>
                <a:gd name="connsiteX13" fmla="*/ 3808651 w 4894949"/>
                <a:gd name="connsiteY13" fmla="*/ 829062 h 1876812"/>
                <a:gd name="connsiteX14" fmla="*/ 4795005 w 4894949"/>
                <a:gd name="connsiteY14" fmla="*/ 443207 h 1876812"/>
                <a:gd name="connsiteX15" fmla="*/ 4894949 w 4894949"/>
                <a:gd name="connsiteY15" fmla="*/ 497928 h 1876812"/>
                <a:gd name="connsiteX16" fmla="*/ 4069603 w 4894949"/>
                <a:gd name="connsiteY16" fmla="*/ 1829187 h 1876812"/>
                <a:gd name="connsiteX17" fmla="*/ 21478 w 4894949"/>
                <a:gd name="connsiteY17" fmla="*/ 1876812 h 1876812"/>
                <a:gd name="connsiteX18" fmla="*/ 0 w 4894949"/>
                <a:gd name="connsiteY18" fmla="*/ 434802 h 1876812"/>
                <a:gd name="connsiteX0" fmla="*/ 0 w 4894949"/>
                <a:gd name="connsiteY0" fmla="*/ 434802 h 1829187"/>
                <a:gd name="connsiteX1" fmla="*/ 303783 w 4894949"/>
                <a:gd name="connsiteY1" fmla="*/ 520339 h 1829187"/>
                <a:gd name="connsiteX2" fmla="*/ 701642 w 4894949"/>
                <a:gd name="connsiteY2" fmla="*/ 522767 h 1829187"/>
                <a:gd name="connsiteX3" fmla="*/ 1192328 w 4894949"/>
                <a:gd name="connsiteY3" fmla="*/ 331334 h 1829187"/>
                <a:gd name="connsiteX4" fmla="*/ 1491123 w 4894949"/>
                <a:gd name="connsiteY4" fmla="*/ 409401 h 1829187"/>
                <a:gd name="connsiteX5" fmla="*/ 1908960 w 4894949"/>
                <a:gd name="connsiteY5" fmla="*/ 493073 h 1829187"/>
                <a:gd name="connsiteX6" fmla="*/ 2278903 w 4894949"/>
                <a:gd name="connsiteY6" fmla="*/ 505212 h 1829187"/>
                <a:gd name="connsiteX7" fmla="*/ 2727462 w 4894949"/>
                <a:gd name="connsiteY7" fmla="*/ 376158 h 1829187"/>
                <a:gd name="connsiteX8" fmla="*/ 3240928 w 4894949"/>
                <a:gd name="connsiteY8" fmla="*/ 190887 h 1829187"/>
                <a:gd name="connsiteX9" fmla="*/ 3955156 w 4894949"/>
                <a:gd name="connsiteY9" fmla="*/ 1415 h 1829187"/>
                <a:gd name="connsiteX10" fmla="*/ 3994910 w 4894949"/>
                <a:gd name="connsiteY10" fmla="*/ 294355 h 1829187"/>
                <a:gd name="connsiteX11" fmla="*/ 3820927 w 4894949"/>
                <a:gd name="connsiteY11" fmla="*/ 554612 h 1829187"/>
                <a:gd name="connsiteX12" fmla="*/ 3641798 w 4894949"/>
                <a:gd name="connsiteY12" fmla="*/ 692443 h 1829187"/>
                <a:gd name="connsiteX13" fmla="*/ 3808651 w 4894949"/>
                <a:gd name="connsiteY13" fmla="*/ 829062 h 1829187"/>
                <a:gd name="connsiteX14" fmla="*/ 4795005 w 4894949"/>
                <a:gd name="connsiteY14" fmla="*/ 443207 h 1829187"/>
                <a:gd name="connsiteX15" fmla="*/ 4894949 w 4894949"/>
                <a:gd name="connsiteY15" fmla="*/ 497928 h 1829187"/>
                <a:gd name="connsiteX16" fmla="*/ 4069603 w 4894949"/>
                <a:gd name="connsiteY16" fmla="*/ 1829187 h 1829187"/>
                <a:gd name="connsiteX17" fmla="*/ 36096 w 4894949"/>
                <a:gd name="connsiteY17" fmla="*/ 1727401 h 1829187"/>
                <a:gd name="connsiteX18" fmla="*/ 0 w 4894949"/>
                <a:gd name="connsiteY18" fmla="*/ 434802 h 1829187"/>
                <a:gd name="connsiteX0" fmla="*/ 0 w 4880330"/>
                <a:gd name="connsiteY0" fmla="*/ 416872 h 1829187"/>
                <a:gd name="connsiteX1" fmla="*/ 289164 w 4880330"/>
                <a:gd name="connsiteY1" fmla="*/ 520339 h 1829187"/>
                <a:gd name="connsiteX2" fmla="*/ 687023 w 4880330"/>
                <a:gd name="connsiteY2" fmla="*/ 522767 h 1829187"/>
                <a:gd name="connsiteX3" fmla="*/ 1177709 w 4880330"/>
                <a:gd name="connsiteY3" fmla="*/ 331334 h 1829187"/>
                <a:gd name="connsiteX4" fmla="*/ 1476504 w 4880330"/>
                <a:gd name="connsiteY4" fmla="*/ 409401 h 1829187"/>
                <a:gd name="connsiteX5" fmla="*/ 1894341 w 4880330"/>
                <a:gd name="connsiteY5" fmla="*/ 493073 h 1829187"/>
                <a:gd name="connsiteX6" fmla="*/ 2264284 w 4880330"/>
                <a:gd name="connsiteY6" fmla="*/ 505212 h 1829187"/>
                <a:gd name="connsiteX7" fmla="*/ 2712843 w 4880330"/>
                <a:gd name="connsiteY7" fmla="*/ 376158 h 1829187"/>
                <a:gd name="connsiteX8" fmla="*/ 3226309 w 4880330"/>
                <a:gd name="connsiteY8" fmla="*/ 190887 h 1829187"/>
                <a:gd name="connsiteX9" fmla="*/ 3940537 w 4880330"/>
                <a:gd name="connsiteY9" fmla="*/ 1415 h 1829187"/>
                <a:gd name="connsiteX10" fmla="*/ 3980291 w 4880330"/>
                <a:gd name="connsiteY10" fmla="*/ 294355 h 1829187"/>
                <a:gd name="connsiteX11" fmla="*/ 3806308 w 4880330"/>
                <a:gd name="connsiteY11" fmla="*/ 554612 h 1829187"/>
                <a:gd name="connsiteX12" fmla="*/ 3627179 w 4880330"/>
                <a:gd name="connsiteY12" fmla="*/ 692443 h 1829187"/>
                <a:gd name="connsiteX13" fmla="*/ 3794032 w 4880330"/>
                <a:gd name="connsiteY13" fmla="*/ 829062 h 1829187"/>
                <a:gd name="connsiteX14" fmla="*/ 4780386 w 4880330"/>
                <a:gd name="connsiteY14" fmla="*/ 443207 h 1829187"/>
                <a:gd name="connsiteX15" fmla="*/ 4880330 w 4880330"/>
                <a:gd name="connsiteY15" fmla="*/ 497928 h 1829187"/>
                <a:gd name="connsiteX16" fmla="*/ 4054984 w 4880330"/>
                <a:gd name="connsiteY16" fmla="*/ 1829187 h 1829187"/>
                <a:gd name="connsiteX17" fmla="*/ 21477 w 4880330"/>
                <a:gd name="connsiteY17" fmla="*/ 1727401 h 1829187"/>
                <a:gd name="connsiteX18" fmla="*/ 0 w 4880330"/>
                <a:gd name="connsiteY18" fmla="*/ 416872 h 1829187"/>
                <a:gd name="connsiteX0" fmla="*/ 2888 w 4858853"/>
                <a:gd name="connsiteY0" fmla="*/ 386990 h 1829187"/>
                <a:gd name="connsiteX1" fmla="*/ 267687 w 4858853"/>
                <a:gd name="connsiteY1" fmla="*/ 520339 h 1829187"/>
                <a:gd name="connsiteX2" fmla="*/ 665546 w 4858853"/>
                <a:gd name="connsiteY2" fmla="*/ 522767 h 1829187"/>
                <a:gd name="connsiteX3" fmla="*/ 1156232 w 4858853"/>
                <a:gd name="connsiteY3" fmla="*/ 331334 h 1829187"/>
                <a:gd name="connsiteX4" fmla="*/ 1455027 w 4858853"/>
                <a:gd name="connsiteY4" fmla="*/ 409401 h 1829187"/>
                <a:gd name="connsiteX5" fmla="*/ 1872864 w 4858853"/>
                <a:gd name="connsiteY5" fmla="*/ 493073 h 1829187"/>
                <a:gd name="connsiteX6" fmla="*/ 2242807 w 4858853"/>
                <a:gd name="connsiteY6" fmla="*/ 505212 h 1829187"/>
                <a:gd name="connsiteX7" fmla="*/ 2691366 w 4858853"/>
                <a:gd name="connsiteY7" fmla="*/ 376158 h 1829187"/>
                <a:gd name="connsiteX8" fmla="*/ 3204832 w 4858853"/>
                <a:gd name="connsiteY8" fmla="*/ 190887 h 1829187"/>
                <a:gd name="connsiteX9" fmla="*/ 3919060 w 4858853"/>
                <a:gd name="connsiteY9" fmla="*/ 1415 h 1829187"/>
                <a:gd name="connsiteX10" fmla="*/ 3958814 w 4858853"/>
                <a:gd name="connsiteY10" fmla="*/ 294355 h 1829187"/>
                <a:gd name="connsiteX11" fmla="*/ 3784831 w 4858853"/>
                <a:gd name="connsiteY11" fmla="*/ 554612 h 1829187"/>
                <a:gd name="connsiteX12" fmla="*/ 3605702 w 4858853"/>
                <a:gd name="connsiteY12" fmla="*/ 692443 h 1829187"/>
                <a:gd name="connsiteX13" fmla="*/ 3772555 w 4858853"/>
                <a:gd name="connsiteY13" fmla="*/ 829062 h 1829187"/>
                <a:gd name="connsiteX14" fmla="*/ 4758909 w 4858853"/>
                <a:gd name="connsiteY14" fmla="*/ 443207 h 1829187"/>
                <a:gd name="connsiteX15" fmla="*/ 4858853 w 4858853"/>
                <a:gd name="connsiteY15" fmla="*/ 497928 h 1829187"/>
                <a:gd name="connsiteX16" fmla="*/ 4033507 w 4858853"/>
                <a:gd name="connsiteY16" fmla="*/ 1829187 h 1829187"/>
                <a:gd name="connsiteX17" fmla="*/ 0 w 4858853"/>
                <a:gd name="connsiteY17" fmla="*/ 1727401 h 1829187"/>
                <a:gd name="connsiteX18" fmla="*/ 2888 w 4858853"/>
                <a:gd name="connsiteY18" fmla="*/ 386990 h 1829187"/>
                <a:gd name="connsiteX0" fmla="*/ 2888 w 4858853"/>
                <a:gd name="connsiteY0" fmla="*/ 386990 h 1727401"/>
                <a:gd name="connsiteX1" fmla="*/ 267687 w 4858853"/>
                <a:gd name="connsiteY1" fmla="*/ 520339 h 1727401"/>
                <a:gd name="connsiteX2" fmla="*/ 665546 w 4858853"/>
                <a:gd name="connsiteY2" fmla="*/ 522767 h 1727401"/>
                <a:gd name="connsiteX3" fmla="*/ 1156232 w 4858853"/>
                <a:gd name="connsiteY3" fmla="*/ 331334 h 1727401"/>
                <a:gd name="connsiteX4" fmla="*/ 1455027 w 4858853"/>
                <a:gd name="connsiteY4" fmla="*/ 409401 h 1727401"/>
                <a:gd name="connsiteX5" fmla="*/ 1872864 w 4858853"/>
                <a:gd name="connsiteY5" fmla="*/ 493073 h 1727401"/>
                <a:gd name="connsiteX6" fmla="*/ 2242807 w 4858853"/>
                <a:gd name="connsiteY6" fmla="*/ 505212 h 1727401"/>
                <a:gd name="connsiteX7" fmla="*/ 2691366 w 4858853"/>
                <a:gd name="connsiteY7" fmla="*/ 376158 h 1727401"/>
                <a:gd name="connsiteX8" fmla="*/ 3204832 w 4858853"/>
                <a:gd name="connsiteY8" fmla="*/ 190887 h 1727401"/>
                <a:gd name="connsiteX9" fmla="*/ 3919060 w 4858853"/>
                <a:gd name="connsiteY9" fmla="*/ 1415 h 1727401"/>
                <a:gd name="connsiteX10" fmla="*/ 3958814 w 4858853"/>
                <a:gd name="connsiteY10" fmla="*/ 294355 h 1727401"/>
                <a:gd name="connsiteX11" fmla="*/ 3784831 w 4858853"/>
                <a:gd name="connsiteY11" fmla="*/ 554612 h 1727401"/>
                <a:gd name="connsiteX12" fmla="*/ 3605702 w 4858853"/>
                <a:gd name="connsiteY12" fmla="*/ 692443 h 1727401"/>
                <a:gd name="connsiteX13" fmla="*/ 3772555 w 4858853"/>
                <a:gd name="connsiteY13" fmla="*/ 829062 h 1727401"/>
                <a:gd name="connsiteX14" fmla="*/ 4758909 w 4858853"/>
                <a:gd name="connsiteY14" fmla="*/ 443207 h 1727401"/>
                <a:gd name="connsiteX15" fmla="*/ 4858853 w 4858853"/>
                <a:gd name="connsiteY15" fmla="*/ 497928 h 1727401"/>
                <a:gd name="connsiteX16" fmla="*/ 4028635 w 4858853"/>
                <a:gd name="connsiteY16" fmla="*/ 1566222 h 1727401"/>
                <a:gd name="connsiteX17" fmla="*/ 0 w 4858853"/>
                <a:gd name="connsiteY17" fmla="*/ 1727401 h 1727401"/>
                <a:gd name="connsiteX18" fmla="*/ 2888 w 4858853"/>
                <a:gd name="connsiteY18" fmla="*/ 386990 h 1727401"/>
                <a:gd name="connsiteX0" fmla="*/ 2888 w 4858853"/>
                <a:gd name="connsiteY0" fmla="*/ 218763 h 1559174"/>
                <a:gd name="connsiteX1" fmla="*/ 267687 w 4858853"/>
                <a:gd name="connsiteY1" fmla="*/ 352112 h 1559174"/>
                <a:gd name="connsiteX2" fmla="*/ 665546 w 4858853"/>
                <a:gd name="connsiteY2" fmla="*/ 354540 h 1559174"/>
                <a:gd name="connsiteX3" fmla="*/ 1156232 w 4858853"/>
                <a:gd name="connsiteY3" fmla="*/ 163107 h 1559174"/>
                <a:gd name="connsiteX4" fmla="*/ 1455027 w 4858853"/>
                <a:gd name="connsiteY4" fmla="*/ 241174 h 1559174"/>
                <a:gd name="connsiteX5" fmla="*/ 1872864 w 4858853"/>
                <a:gd name="connsiteY5" fmla="*/ 324846 h 1559174"/>
                <a:gd name="connsiteX6" fmla="*/ 2242807 w 4858853"/>
                <a:gd name="connsiteY6" fmla="*/ 336985 h 1559174"/>
                <a:gd name="connsiteX7" fmla="*/ 2691366 w 4858853"/>
                <a:gd name="connsiteY7" fmla="*/ 207931 h 1559174"/>
                <a:gd name="connsiteX8" fmla="*/ 3204832 w 4858853"/>
                <a:gd name="connsiteY8" fmla="*/ 22660 h 1559174"/>
                <a:gd name="connsiteX9" fmla="*/ 3821600 w 4858853"/>
                <a:gd name="connsiteY9" fmla="*/ 60294 h 1559174"/>
                <a:gd name="connsiteX10" fmla="*/ 3958814 w 4858853"/>
                <a:gd name="connsiteY10" fmla="*/ 126128 h 1559174"/>
                <a:gd name="connsiteX11" fmla="*/ 3784831 w 4858853"/>
                <a:gd name="connsiteY11" fmla="*/ 386385 h 1559174"/>
                <a:gd name="connsiteX12" fmla="*/ 3605702 w 4858853"/>
                <a:gd name="connsiteY12" fmla="*/ 524216 h 1559174"/>
                <a:gd name="connsiteX13" fmla="*/ 3772555 w 4858853"/>
                <a:gd name="connsiteY13" fmla="*/ 660835 h 1559174"/>
                <a:gd name="connsiteX14" fmla="*/ 4758909 w 4858853"/>
                <a:gd name="connsiteY14" fmla="*/ 274980 h 1559174"/>
                <a:gd name="connsiteX15" fmla="*/ 4858853 w 4858853"/>
                <a:gd name="connsiteY15" fmla="*/ 329701 h 1559174"/>
                <a:gd name="connsiteX16" fmla="*/ 4028635 w 4858853"/>
                <a:gd name="connsiteY16" fmla="*/ 1397995 h 1559174"/>
                <a:gd name="connsiteX17" fmla="*/ 0 w 4858853"/>
                <a:gd name="connsiteY17" fmla="*/ 1559174 h 1559174"/>
                <a:gd name="connsiteX18" fmla="*/ 2888 w 4858853"/>
                <a:gd name="connsiteY18" fmla="*/ 218763 h 1559174"/>
                <a:gd name="connsiteX0" fmla="*/ 2888 w 4858853"/>
                <a:gd name="connsiteY0" fmla="*/ 222039 h 1562450"/>
                <a:gd name="connsiteX1" fmla="*/ 267687 w 4858853"/>
                <a:gd name="connsiteY1" fmla="*/ 355388 h 1562450"/>
                <a:gd name="connsiteX2" fmla="*/ 665546 w 4858853"/>
                <a:gd name="connsiteY2" fmla="*/ 357816 h 1562450"/>
                <a:gd name="connsiteX3" fmla="*/ 1156232 w 4858853"/>
                <a:gd name="connsiteY3" fmla="*/ 166383 h 1562450"/>
                <a:gd name="connsiteX4" fmla="*/ 1455027 w 4858853"/>
                <a:gd name="connsiteY4" fmla="*/ 244450 h 1562450"/>
                <a:gd name="connsiteX5" fmla="*/ 1872864 w 4858853"/>
                <a:gd name="connsiteY5" fmla="*/ 328122 h 1562450"/>
                <a:gd name="connsiteX6" fmla="*/ 2242807 w 4858853"/>
                <a:gd name="connsiteY6" fmla="*/ 340261 h 1562450"/>
                <a:gd name="connsiteX7" fmla="*/ 2691366 w 4858853"/>
                <a:gd name="connsiteY7" fmla="*/ 211207 h 1562450"/>
                <a:gd name="connsiteX8" fmla="*/ 3204832 w 4858853"/>
                <a:gd name="connsiteY8" fmla="*/ 25936 h 1562450"/>
                <a:gd name="connsiteX9" fmla="*/ 3821600 w 4858853"/>
                <a:gd name="connsiteY9" fmla="*/ 63570 h 1562450"/>
                <a:gd name="connsiteX10" fmla="*/ 3929577 w 4858853"/>
                <a:gd name="connsiteY10" fmla="*/ 242957 h 1562450"/>
                <a:gd name="connsiteX11" fmla="*/ 3784831 w 4858853"/>
                <a:gd name="connsiteY11" fmla="*/ 389661 h 1562450"/>
                <a:gd name="connsiteX12" fmla="*/ 3605702 w 4858853"/>
                <a:gd name="connsiteY12" fmla="*/ 527492 h 1562450"/>
                <a:gd name="connsiteX13" fmla="*/ 3772555 w 4858853"/>
                <a:gd name="connsiteY13" fmla="*/ 664111 h 1562450"/>
                <a:gd name="connsiteX14" fmla="*/ 4758909 w 4858853"/>
                <a:gd name="connsiteY14" fmla="*/ 278256 h 1562450"/>
                <a:gd name="connsiteX15" fmla="*/ 4858853 w 4858853"/>
                <a:gd name="connsiteY15" fmla="*/ 332977 h 1562450"/>
                <a:gd name="connsiteX16" fmla="*/ 4028635 w 4858853"/>
                <a:gd name="connsiteY16" fmla="*/ 1401271 h 1562450"/>
                <a:gd name="connsiteX17" fmla="*/ 0 w 4858853"/>
                <a:gd name="connsiteY17" fmla="*/ 1562450 h 1562450"/>
                <a:gd name="connsiteX18" fmla="*/ 2888 w 4858853"/>
                <a:gd name="connsiteY18" fmla="*/ 222039 h 1562450"/>
                <a:gd name="connsiteX0" fmla="*/ 2888 w 4858853"/>
                <a:gd name="connsiteY0" fmla="*/ 222039 h 1562450"/>
                <a:gd name="connsiteX1" fmla="*/ 267687 w 4858853"/>
                <a:gd name="connsiteY1" fmla="*/ 355388 h 1562450"/>
                <a:gd name="connsiteX2" fmla="*/ 665546 w 4858853"/>
                <a:gd name="connsiteY2" fmla="*/ 357816 h 1562450"/>
                <a:gd name="connsiteX3" fmla="*/ 1156232 w 4858853"/>
                <a:gd name="connsiteY3" fmla="*/ 166383 h 1562450"/>
                <a:gd name="connsiteX4" fmla="*/ 1455027 w 4858853"/>
                <a:gd name="connsiteY4" fmla="*/ 244450 h 1562450"/>
                <a:gd name="connsiteX5" fmla="*/ 1872864 w 4858853"/>
                <a:gd name="connsiteY5" fmla="*/ 328122 h 1562450"/>
                <a:gd name="connsiteX6" fmla="*/ 2242807 w 4858853"/>
                <a:gd name="connsiteY6" fmla="*/ 340261 h 1562450"/>
                <a:gd name="connsiteX7" fmla="*/ 2691366 w 4858853"/>
                <a:gd name="connsiteY7" fmla="*/ 211207 h 1562450"/>
                <a:gd name="connsiteX8" fmla="*/ 3204832 w 4858853"/>
                <a:gd name="connsiteY8" fmla="*/ 25936 h 1562450"/>
                <a:gd name="connsiteX9" fmla="*/ 3821600 w 4858853"/>
                <a:gd name="connsiteY9" fmla="*/ 63570 h 1562450"/>
                <a:gd name="connsiteX10" fmla="*/ 3929577 w 4858853"/>
                <a:gd name="connsiteY10" fmla="*/ 242957 h 1562450"/>
                <a:gd name="connsiteX11" fmla="*/ 3721482 w 4858853"/>
                <a:gd name="connsiteY11" fmla="*/ 443449 h 1562450"/>
                <a:gd name="connsiteX12" fmla="*/ 3605702 w 4858853"/>
                <a:gd name="connsiteY12" fmla="*/ 527492 h 1562450"/>
                <a:gd name="connsiteX13" fmla="*/ 3772555 w 4858853"/>
                <a:gd name="connsiteY13" fmla="*/ 664111 h 1562450"/>
                <a:gd name="connsiteX14" fmla="*/ 4758909 w 4858853"/>
                <a:gd name="connsiteY14" fmla="*/ 278256 h 1562450"/>
                <a:gd name="connsiteX15" fmla="*/ 4858853 w 4858853"/>
                <a:gd name="connsiteY15" fmla="*/ 332977 h 1562450"/>
                <a:gd name="connsiteX16" fmla="*/ 4028635 w 4858853"/>
                <a:gd name="connsiteY16" fmla="*/ 1401271 h 1562450"/>
                <a:gd name="connsiteX17" fmla="*/ 0 w 4858853"/>
                <a:gd name="connsiteY17" fmla="*/ 1562450 h 1562450"/>
                <a:gd name="connsiteX18" fmla="*/ 2888 w 4858853"/>
                <a:gd name="connsiteY18" fmla="*/ 222039 h 1562450"/>
                <a:gd name="connsiteX0" fmla="*/ 2888 w 4858853"/>
                <a:gd name="connsiteY0" fmla="*/ 224923 h 1565334"/>
                <a:gd name="connsiteX1" fmla="*/ 267687 w 4858853"/>
                <a:gd name="connsiteY1" fmla="*/ 358272 h 1565334"/>
                <a:gd name="connsiteX2" fmla="*/ 665546 w 4858853"/>
                <a:gd name="connsiteY2" fmla="*/ 360700 h 1565334"/>
                <a:gd name="connsiteX3" fmla="*/ 1156232 w 4858853"/>
                <a:gd name="connsiteY3" fmla="*/ 169267 h 1565334"/>
                <a:gd name="connsiteX4" fmla="*/ 1455027 w 4858853"/>
                <a:gd name="connsiteY4" fmla="*/ 247334 h 1565334"/>
                <a:gd name="connsiteX5" fmla="*/ 1872864 w 4858853"/>
                <a:gd name="connsiteY5" fmla="*/ 331006 h 1565334"/>
                <a:gd name="connsiteX6" fmla="*/ 2242807 w 4858853"/>
                <a:gd name="connsiteY6" fmla="*/ 343145 h 1565334"/>
                <a:gd name="connsiteX7" fmla="*/ 2691366 w 4858853"/>
                <a:gd name="connsiteY7" fmla="*/ 214091 h 1565334"/>
                <a:gd name="connsiteX8" fmla="*/ 3204832 w 4858853"/>
                <a:gd name="connsiteY8" fmla="*/ 28820 h 1565334"/>
                <a:gd name="connsiteX9" fmla="*/ 3821600 w 4858853"/>
                <a:gd name="connsiteY9" fmla="*/ 66454 h 1565334"/>
                <a:gd name="connsiteX10" fmla="*/ 3836989 w 4858853"/>
                <a:gd name="connsiteY10" fmla="*/ 329511 h 1565334"/>
                <a:gd name="connsiteX11" fmla="*/ 3721482 w 4858853"/>
                <a:gd name="connsiteY11" fmla="*/ 446333 h 1565334"/>
                <a:gd name="connsiteX12" fmla="*/ 3605702 w 4858853"/>
                <a:gd name="connsiteY12" fmla="*/ 530376 h 1565334"/>
                <a:gd name="connsiteX13" fmla="*/ 3772555 w 4858853"/>
                <a:gd name="connsiteY13" fmla="*/ 666995 h 1565334"/>
                <a:gd name="connsiteX14" fmla="*/ 4758909 w 4858853"/>
                <a:gd name="connsiteY14" fmla="*/ 281140 h 1565334"/>
                <a:gd name="connsiteX15" fmla="*/ 4858853 w 4858853"/>
                <a:gd name="connsiteY15" fmla="*/ 335861 h 1565334"/>
                <a:gd name="connsiteX16" fmla="*/ 4028635 w 4858853"/>
                <a:gd name="connsiteY16" fmla="*/ 1404155 h 1565334"/>
                <a:gd name="connsiteX17" fmla="*/ 0 w 4858853"/>
                <a:gd name="connsiteY17" fmla="*/ 1565334 h 1565334"/>
                <a:gd name="connsiteX18" fmla="*/ 2888 w 4858853"/>
                <a:gd name="connsiteY18" fmla="*/ 224923 h 1565334"/>
                <a:gd name="connsiteX0" fmla="*/ 2888 w 4858853"/>
                <a:gd name="connsiteY0" fmla="*/ 209146 h 1549557"/>
                <a:gd name="connsiteX1" fmla="*/ 267687 w 4858853"/>
                <a:gd name="connsiteY1" fmla="*/ 342495 h 1549557"/>
                <a:gd name="connsiteX2" fmla="*/ 665546 w 4858853"/>
                <a:gd name="connsiteY2" fmla="*/ 344923 h 1549557"/>
                <a:gd name="connsiteX3" fmla="*/ 1156232 w 4858853"/>
                <a:gd name="connsiteY3" fmla="*/ 153490 h 1549557"/>
                <a:gd name="connsiteX4" fmla="*/ 1455027 w 4858853"/>
                <a:gd name="connsiteY4" fmla="*/ 231557 h 1549557"/>
                <a:gd name="connsiteX5" fmla="*/ 1872864 w 4858853"/>
                <a:gd name="connsiteY5" fmla="*/ 315229 h 1549557"/>
                <a:gd name="connsiteX6" fmla="*/ 2242807 w 4858853"/>
                <a:gd name="connsiteY6" fmla="*/ 327368 h 1549557"/>
                <a:gd name="connsiteX7" fmla="*/ 2691366 w 4858853"/>
                <a:gd name="connsiteY7" fmla="*/ 198314 h 1549557"/>
                <a:gd name="connsiteX8" fmla="*/ 3204832 w 4858853"/>
                <a:gd name="connsiteY8" fmla="*/ 13043 h 1549557"/>
                <a:gd name="connsiteX9" fmla="*/ 3704648 w 4858853"/>
                <a:gd name="connsiteY9" fmla="*/ 176183 h 1549557"/>
                <a:gd name="connsiteX10" fmla="*/ 3836989 w 4858853"/>
                <a:gd name="connsiteY10" fmla="*/ 313734 h 1549557"/>
                <a:gd name="connsiteX11" fmla="*/ 3721482 w 4858853"/>
                <a:gd name="connsiteY11" fmla="*/ 430556 h 1549557"/>
                <a:gd name="connsiteX12" fmla="*/ 3605702 w 4858853"/>
                <a:gd name="connsiteY12" fmla="*/ 514599 h 1549557"/>
                <a:gd name="connsiteX13" fmla="*/ 3772555 w 4858853"/>
                <a:gd name="connsiteY13" fmla="*/ 651218 h 1549557"/>
                <a:gd name="connsiteX14" fmla="*/ 4758909 w 4858853"/>
                <a:gd name="connsiteY14" fmla="*/ 265363 h 1549557"/>
                <a:gd name="connsiteX15" fmla="*/ 4858853 w 4858853"/>
                <a:gd name="connsiteY15" fmla="*/ 320084 h 1549557"/>
                <a:gd name="connsiteX16" fmla="*/ 4028635 w 4858853"/>
                <a:gd name="connsiteY16" fmla="*/ 1388378 h 1549557"/>
                <a:gd name="connsiteX17" fmla="*/ 0 w 4858853"/>
                <a:gd name="connsiteY17" fmla="*/ 1549557 h 1549557"/>
                <a:gd name="connsiteX18" fmla="*/ 2888 w 4858853"/>
                <a:gd name="connsiteY18" fmla="*/ 209146 h 1549557"/>
                <a:gd name="connsiteX0" fmla="*/ 2888 w 4858853"/>
                <a:gd name="connsiteY0" fmla="*/ 209146 h 1549557"/>
                <a:gd name="connsiteX1" fmla="*/ 267687 w 4858853"/>
                <a:gd name="connsiteY1" fmla="*/ 342495 h 1549557"/>
                <a:gd name="connsiteX2" fmla="*/ 665546 w 4858853"/>
                <a:gd name="connsiteY2" fmla="*/ 344923 h 1549557"/>
                <a:gd name="connsiteX3" fmla="*/ 1156232 w 4858853"/>
                <a:gd name="connsiteY3" fmla="*/ 153490 h 1549557"/>
                <a:gd name="connsiteX4" fmla="*/ 1455027 w 4858853"/>
                <a:gd name="connsiteY4" fmla="*/ 231557 h 1549557"/>
                <a:gd name="connsiteX5" fmla="*/ 1872864 w 4858853"/>
                <a:gd name="connsiteY5" fmla="*/ 315229 h 1549557"/>
                <a:gd name="connsiteX6" fmla="*/ 2242807 w 4858853"/>
                <a:gd name="connsiteY6" fmla="*/ 327368 h 1549557"/>
                <a:gd name="connsiteX7" fmla="*/ 2691366 w 4858853"/>
                <a:gd name="connsiteY7" fmla="*/ 198314 h 1549557"/>
                <a:gd name="connsiteX8" fmla="*/ 3204832 w 4858853"/>
                <a:gd name="connsiteY8" fmla="*/ 13043 h 1549557"/>
                <a:gd name="connsiteX9" fmla="*/ 3704648 w 4858853"/>
                <a:gd name="connsiteY9" fmla="*/ 176183 h 1549557"/>
                <a:gd name="connsiteX10" fmla="*/ 3836989 w 4858853"/>
                <a:gd name="connsiteY10" fmla="*/ 313734 h 1549557"/>
                <a:gd name="connsiteX11" fmla="*/ 3721482 w 4858853"/>
                <a:gd name="connsiteY11" fmla="*/ 430556 h 1549557"/>
                <a:gd name="connsiteX12" fmla="*/ 3591084 w 4858853"/>
                <a:gd name="connsiteY12" fmla="*/ 592293 h 1549557"/>
                <a:gd name="connsiteX13" fmla="*/ 3772555 w 4858853"/>
                <a:gd name="connsiteY13" fmla="*/ 651218 h 1549557"/>
                <a:gd name="connsiteX14" fmla="*/ 4758909 w 4858853"/>
                <a:gd name="connsiteY14" fmla="*/ 265363 h 1549557"/>
                <a:gd name="connsiteX15" fmla="*/ 4858853 w 4858853"/>
                <a:gd name="connsiteY15" fmla="*/ 320084 h 1549557"/>
                <a:gd name="connsiteX16" fmla="*/ 4028635 w 4858853"/>
                <a:gd name="connsiteY16" fmla="*/ 1388378 h 1549557"/>
                <a:gd name="connsiteX17" fmla="*/ 0 w 4858853"/>
                <a:gd name="connsiteY17" fmla="*/ 1549557 h 1549557"/>
                <a:gd name="connsiteX18" fmla="*/ 2888 w 4858853"/>
                <a:gd name="connsiteY18" fmla="*/ 209146 h 1549557"/>
                <a:gd name="connsiteX0" fmla="*/ 2888 w 4858853"/>
                <a:gd name="connsiteY0" fmla="*/ 209146 h 1549557"/>
                <a:gd name="connsiteX1" fmla="*/ 267687 w 4858853"/>
                <a:gd name="connsiteY1" fmla="*/ 342495 h 1549557"/>
                <a:gd name="connsiteX2" fmla="*/ 665546 w 4858853"/>
                <a:gd name="connsiteY2" fmla="*/ 344923 h 1549557"/>
                <a:gd name="connsiteX3" fmla="*/ 1156232 w 4858853"/>
                <a:gd name="connsiteY3" fmla="*/ 153490 h 1549557"/>
                <a:gd name="connsiteX4" fmla="*/ 1455027 w 4858853"/>
                <a:gd name="connsiteY4" fmla="*/ 231557 h 1549557"/>
                <a:gd name="connsiteX5" fmla="*/ 1872864 w 4858853"/>
                <a:gd name="connsiteY5" fmla="*/ 315229 h 1549557"/>
                <a:gd name="connsiteX6" fmla="*/ 2242807 w 4858853"/>
                <a:gd name="connsiteY6" fmla="*/ 327368 h 1549557"/>
                <a:gd name="connsiteX7" fmla="*/ 2691366 w 4858853"/>
                <a:gd name="connsiteY7" fmla="*/ 198314 h 1549557"/>
                <a:gd name="connsiteX8" fmla="*/ 3204832 w 4858853"/>
                <a:gd name="connsiteY8" fmla="*/ 13043 h 1549557"/>
                <a:gd name="connsiteX9" fmla="*/ 3704648 w 4858853"/>
                <a:gd name="connsiteY9" fmla="*/ 176183 h 1549557"/>
                <a:gd name="connsiteX10" fmla="*/ 3836989 w 4858853"/>
                <a:gd name="connsiteY10" fmla="*/ 313734 h 1549557"/>
                <a:gd name="connsiteX11" fmla="*/ 3721482 w 4858853"/>
                <a:gd name="connsiteY11" fmla="*/ 478368 h 1549557"/>
                <a:gd name="connsiteX12" fmla="*/ 3591084 w 4858853"/>
                <a:gd name="connsiteY12" fmla="*/ 592293 h 1549557"/>
                <a:gd name="connsiteX13" fmla="*/ 3772555 w 4858853"/>
                <a:gd name="connsiteY13" fmla="*/ 651218 h 1549557"/>
                <a:gd name="connsiteX14" fmla="*/ 4758909 w 4858853"/>
                <a:gd name="connsiteY14" fmla="*/ 265363 h 1549557"/>
                <a:gd name="connsiteX15" fmla="*/ 4858853 w 4858853"/>
                <a:gd name="connsiteY15" fmla="*/ 320084 h 1549557"/>
                <a:gd name="connsiteX16" fmla="*/ 4028635 w 4858853"/>
                <a:gd name="connsiteY16" fmla="*/ 1388378 h 1549557"/>
                <a:gd name="connsiteX17" fmla="*/ 0 w 4858853"/>
                <a:gd name="connsiteY17" fmla="*/ 1549557 h 1549557"/>
                <a:gd name="connsiteX18" fmla="*/ 2888 w 4858853"/>
                <a:gd name="connsiteY18" fmla="*/ 209146 h 1549557"/>
                <a:gd name="connsiteX0" fmla="*/ 2888 w 4858853"/>
                <a:gd name="connsiteY0" fmla="*/ 210085 h 1550496"/>
                <a:gd name="connsiteX1" fmla="*/ 267687 w 4858853"/>
                <a:gd name="connsiteY1" fmla="*/ 343434 h 1550496"/>
                <a:gd name="connsiteX2" fmla="*/ 665546 w 4858853"/>
                <a:gd name="connsiteY2" fmla="*/ 345862 h 1550496"/>
                <a:gd name="connsiteX3" fmla="*/ 1156232 w 4858853"/>
                <a:gd name="connsiteY3" fmla="*/ 154429 h 1550496"/>
                <a:gd name="connsiteX4" fmla="*/ 1455027 w 4858853"/>
                <a:gd name="connsiteY4" fmla="*/ 232496 h 1550496"/>
                <a:gd name="connsiteX5" fmla="*/ 1872864 w 4858853"/>
                <a:gd name="connsiteY5" fmla="*/ 316168 h 1550496"/>
                <a:gd name="connsiteX6" fmla="*/ 2242807 w 4858853"/>
                <a:gd name="connsiteY6" fmla="*/ 328307 h 1550496"/>
                <a:gd name="connsiteX7" fmla="*/ 2691366 w 4858853"/>
                <a:gd name="connsiteY7" fmla="*/ 199253 h 1550496"/>
                <a:gd name="connsiteX8" fmla="*/ 3204832 w 4858853"/>
                <a:gd name="connsiteY8" fmla="*/ 13982 h 1550496"/>
                <a:gd name="connsiteX9" fmla="*/ 3704648 w 4858853"/>
                <a:gd name="connsiteY9" fmla="*/ 177122 h 1550496"/>
                <a:gd name="connsiteX10" fmla="*/ 3788258 w 4858853"/>
                <a:gd name="connsiteY10" fmla="*/ 410297 h 1550496"/>
                <a:gd name="connsiteX11" fmla="*/ 3721482 w 4858853"/>
                <a:gd name="connsiteY11" fmla="*/ 479307 h 1550496"/>
                <a:gd name="connsiteX12" fmla="*/ 3591084 w 4858853"/>
                <a:gd name="connsiteY12" fmla="*/ 593232 h 1550496"/>
                <a:gd name="connsiteX13" fmla="*/ 3772555 w 4858853"/>
                <a:gd name="connsiteY13" fmla="*/ 652157 h 1550496"/>
                <a:gd name="connsiteX14" fmla="*/ 4758909 w 4858853"/>
                <a:gd name="connsiteY14" fmla="*/ 266302 h 1550496"/>
                <a:gd name="connsiteX15" fmla="*/ 4858853 w 4858853"/>
                <a:gd name="connsiteY15" fmla="*/ 321023 h 1550496"/>
                <a:gd name="connsiteX16" fmla="*/ 4028635 w 4858853"/>
                <a:gd name="connsiteY16" fmla="*/ 1389317 h 1550496"/>
                <a:gd name="connsiteX17" fmla="*/ 0 w 4858853"/>
                <a:gd name="connsiteY17" fmla="*/ 1550496 h 1550496"/>
                <a:gd name="connsiteX18" fmla="*/ 2888 w 4858853"/>
                <a:gd name="connsiteY18" fmla="*/ 210085 h 1550496"/>
                <a:gd name="connsiteX0" fmla="*/ 2888 w 4858853"/>
                <a:gd name="connsiteY0" fmla="*/ 210085 h 1550496"/>
                <a:gd name="connsiteX1" fmla="*/ 267687 w 4858853"/>
                <a:gd name="connsiteY1" fmla="*/ 343434 h 1550496"/>
                <a:gd name="connsiteX2" fmla="*/ 665546 w 4858853"/>
                <a:gd name="connsiteY2" fmla="*/ 345862 h 1550496"/>
                <a:gd name="connsiteX3" fmla="*/ 1136740 w 4858853"/>
                <a:gd name="connsiteY3" fmla="*/ 214194 h 1550496"/>
                <a:gd name="connsiteX4" fmla="*/ 1455027 w 4858853"/>
                <a:gd name="connsiteY4" fmla="*/ 232496 h 1550496"/>
                <a:gd name="connsiteX5" fmla="*/ 1872864 w 4858853"/>
                <a:gd name="connsiteY5" fmla="*/ 316168 h 1550496"/>
                <a:gd name="connsiteX6" fmla="*/ 2242807 w 4858853"/>
                <a:gd name="connsiteY6" fmla="*/ 328307 h 1550496"/>
                <a:gd name="connsiteX7" fmla="*/ 2691366 w 4858853"/>
                <a:gd name="connsiteY7" fmla="*/ 199253 h 1550496"/>
                <a:gd name="connsiteX8" fmla="*/ 3204832 w 4858853"/>
                <a:gd name="connsiteY8" fmla="*/ 13982 h 1550496"/>
                <a:gd name="connsiteX9" fmla="*/ 3704648 w 4858853"/>
                <a:gd name="connsiteY9" fmla="*/ 177122 h 1550496"/>
                <a:gd name="connsiteX10" fmla="*/ 3788258 w 4858853"/>
                <a:gd name="connsiteY10" fmla="*/ 410297 h 1550496"/>
                <a:gd name="connsiteX11" fmla="*/ 3721482 w 4858853"/>
                <a:gd name="connsiteY11" fmla="*/ 479307 h 1550496"/>
                <a:gd name="connsiteX12" fmla="*/ 3591084 w 4858853"/>
                <a:gd name="connsiteY12" fmla="*/ 593232 h 1550496"/>
                <a:gd name="connsiteX13" fmla="*/ 3772555 w 4858853"/>
                <a:gd name="connsiteY13" fmla="*/ 652157 h 1550496"/>
                <a:gd name="connsiteX14" fmla="*/ 4758909 w 4858853"/>
                <a:gd name="connsiteY14" fmla="*/ 266302 h 1550496"/>
                <a:gd name="connsiteX15" fmla="*/ 4858853 w 4858853"/>
                <a:gd name="connsiteY15" fmla="*/ 321023 h 1550496"/>
                <a:gd name="connsiteX16" fmla="*/ 4028635 w 4858853"/>
                <a:gd name="connsiteY16" fmla="*/ 1389317 h 1550496"/>
                <a:gd name="connsiteX17" fmla="*/ 0 w 4858853"/>
                <a:gd name="connsiteY17" fmla="*/ 1550496 h 1550496"/>
                <a:gd name="connsiteX18" fmla="*/ 2888 w 4858853"/>
                <a:gd name="connsiteY18" fmla="*/ 210085 h 1550496"/>
                <a:gd name="connsiteX0" fmla="*/ 2888 w 4858853"/>
                <a:gd name="connsiteY0" fmla="*/ 215733 h 1556144"/>
                <a:gd name="connsiteX1" fmla="*/ 267687 w 4858853"/>
                <a:gd name="connsiteY1" fmla="*/ 349082 h 1556144"/>
                <a:gd name="connsiteX2" fmla="*/ 665546 w 4858853"/>
                <a:gd name="connsiteY2" fmla="*/ 351510 h 1556144"/>
                <a:gd name="connsiteX3" fmla="*/ 1136740 w 4858853"/>
                <a:gd name="connsiteY3" fmla="*/ 219842 h 1556144"/>
                <a:gd name="connsiteX4" fmla="*/ 1455027 w 4858853"/>
                <a:gd name="connsiteY4" fmla="*/ 238144 h 1556144"/>
                <a:gd name="connsiteX5" fmla="*/ 1872864 w 4858853"/>
                <a:gd name="connsiteY5" fmla="*/ 321816 h 1556144"/>
                <a:gd name="connsiteX6" fmla="*/ 2242807 w 4858853"/>
                <a:gd name="connsiteY6" fmla="*/ 333955 h 1556144"/>
                <a:gd name="connsiteX7" fmla="*/ 2691366 w 4858853"/>
                <a:gd name="connsiteY7" fmla="*/ 204901 h 1556144"/>
                <a:gd name="connsiteX8" fmla="*/ 3438738 w 4858853"/>
                <a:gd name="connsiteY8" fmla="*/ 13654 h 1556144"/>
                <a:gd name="connsiteX9" fmla="*/ 3704648 w 4858853"/>
                <a:gd name="connsiteY9" fmla="*/ 182770 h 1556144"/>
                <a:gd name="connsiteX10" fmla="*/ 3788258 w 4858853"/>
                <a:gd name="connsiteY10" fmla="*/ 415945 h 1556144"/>
                <a:gd name="connsiteX11" fmla="*/ 3721482 w 4858853"/>
                <a:gd name="connsiteY11" fmla="*/ 484955 h 1556144"/>
                <a:gd name="connsiteX12" fmla="*/ 3591084 w 4858853"/>
                <a:gd name="connsiteY12" fmla="*/ 598880 h 1556144"/>
                <a:gd name="connsiteX13" fmla="*/ 3772555 w 4858853"/>
                <a:gd name="connsiteY13" fmla="*/ 657805 h 1556144"/>
                <a:gd name="connsiteX14" fmla="*/ 4758909 w 4858853"/>
                <a:gd name="connsiteY14" fmla="*/ 271950 h 1556144"/>
                <a:gd name="connsiteX15" fmla="*/ 4858853 w 4858853"/>
                <a:gd name="connsiteY15" fmla="*/ 326671 h 1556144"/>
                <a:gd name="connsiteX16" fmla="*/ 4028635 w 4858853"/>
                <a:gd name="connsiteY16" fmla="*/ 1394965 h 1556144"/>
                <a:gd name="connsiteX17" fmla="*/ 0 w 4858853"/>
                <a:gd name="connsiteY17" fmla="*/ 1556144 h 1556144"/>
                <a:gd name="connsiteX18" fmla="*/ 2888 w 4858853"/>
                <a:gd name="connsiteY18" fmla="*/ 215733 h 1556144"/>
                <a:gd name="connsiteX0" fmla="*/ 2888 w 4858853"/>
                <a:gd name="connsiteY0" fmla="*/ 215733 h 1556144"/>
                <a:gd name="connsiteX1" fmla="*/ 267687 w 4858853"/>
                <a:gd name="connsiteY1" fmla="*/ 349082 h 1556144"/>
                <a:gd name="connsiteX2" fmla="*/ 665546 w 4858853"/>
                <a:gd name="connsiteY2" fmla="*/ 351510 h 1556144"/>
                <a:gd name="connsiteX3" fmla="*/ 1136740 w 4858853"/>
                <a:gd name="connsiteY3" fmla="*/ 219842 h 1556144"/>
                <a:gd name="connsiteX4" fmla="*/ 1455027 w 4858853"/>
                <a:gd name="connsiteY4" fmla="*/ 238144 h 1556144"/>
                <a:gd name="connsiteX5" fmla="*/ 1872864 w 4858853"/>
                <a:gd name="connsiteY5" fmla="*/ 321816 h 1556144"/>
                <a:gd name="connsiteX6" fmla="*/ 2359760 w 4858853"/>
                <a:gd name="connsiteY6" fmla="*/ 322002 h 1556144"/>
                <a:gd name="connsiteX7" fmla="*/ 2691366 w 4858853"/>
                <a:gd name="connsiteY7" fmla="*/ 204901 h 1556144"/>
                <a:gd name="connsiteX8" fmla="*/ 3438738 w 4858853"/>
                <a:gd name="connsiteY8" fmla="*/ 13654 h 1556144"/>
                <a:gd name="connsiteX9" fmla="*/ 3704648 w 4858853"/>
                <a:gd name="connsiteY9" fmla="*/ 182770 h 1556144"/>
                <a:gd name="connsiteX10" fmla="*/ 3788258 w 4858853"/>
                <a:gd name="connsiteY10" fmla="*/ 415945 h 1556144"/>
                <a:gd name="connsiteX11" fmla="*/ 3721482 w 4858853"/>
                <a:gd name="connsiteY11" fmla="*/ 484955 h 1556144"/>
                <a:gd name="connsiteX12" fmla="*/ 3591084 w 4858853"/>
                <a:gd name="connsiteY12" fmla="*/ 598880 h 1556144"/>
                <a:gd name="connsiteX13" fmla="*/ 3772555 w 4858853"/>
                <a:gd name="connsiteY13" fmla="*/ 657805 h 1556144"/>
                <a:gd name="connsiteX14" fmla="*/ 4758909 w 4858853"/>
                <a:gd name="connsiteY14" fmla="*/ 271950 h 1556144"/>
                <a:gd name="connsiteX15" fmla="*/ 4858853 w 4858853"/>
                <a:gd name="connsiteY15" fmla="*/ 326671 h 1556144"/>
                <a:gd name="connsiteX16" fmla="*/ 4028635 w 4858853"/>
                <a:gd name="connsiteY16" fmla="*/ 1394965 h 1556144"/>
                <a:gd name="connsiteX17" fmla="*/ 0 w 4858853"/>
                <a:gd name="connsiteY17" fmla="*/ 1556144 h 1556144"/>
                <a:gd name="connsiteX18" fmla="*/ 2888 w 4858853"/>
                <a:gd name="connsiteY18" fmla="*/ 215733 h 1556144"/>
                <a:gd name="connsiteX0" fmla="*/ 2888 w 4858853"/>
                <a:gd name="connsiteY0" fmla="*/ 215733 h 1556144"/>
                <a:gd name="connsiteX1" fmla="*/ 267687 w 4858853"/>
                <a:gd name="connsiteY1" fmla="*/ 349082 h 1556144"/>
                <a:gd name="connsiteX2" fmla="*/ 665546 w 4858853"/>
                <a:gd name="connsiteY2" fmla="*/ 351510 h 1556144"/>
                <a:gd name="connsiteX3" fmla="*/ 1136740 w 4858853"/>
                <a:gd name="connsiteY3" fmla="*/ 219842 h 1556144"/>
                <a:gd name="connsiteX4" fmla="*/ 1455027 w 4858853"/>
                <a:gd name="connsiteY4" fmla="*/ 238144 h 1556144"/>
                <a:gd name="connsiteX5" fmla="*/ 1872864 w 4858853"/>
                <a:gd name="connsiteY5" fmla="*/ 321816 h 1556144"/>
                <a:gd name="connsiteX6" fmla="*/ 2359760 w 4858853"/>
                <a:gd name="connsiteY6" fmla="*/ 322002 h 1556144"/>
                <a:gd name="connsiteX7" fmla="*/ 2891160 w 4858853"/>
                <a:gd name="connsiteY7" fmla="*/ 121230 h 1556144"/>
                <a:gd name="connsiteX8" fmla="*/ 3438738 w 4858853"/>
                <a:gd name="connsiteY8" fmla="*/ 13654 h 1556144"/>
                <a:gd name="connsiteX9" fmla="*/ 3704648 w 4858853"/>
                <a:gd name="connsiteY9" fmla="*/ 182770 h 1556144"/>
                <a:gd name="connsiteX10" fmla="*/ 3788258 w 4858853"/>
                <a:gd name="connsiteY10" fmla="*/ 415945 h 1556144"/>
                <a:gd name="connsiteX11" fmla="*/ 3721482 w 4858853"/>
                <a:gd name="connsiteY11" fmla="*/ 484955 h 1556144"/>
                <a:gd name="connsiteX12" fmla="*/ 3591084 w 4858853"/>
                <a:gd name="connsiteY12" fmla="*/ 598880 h 1556144"/>
                <a:gd name="connsiteX13" fmla="*/ 3772555 w 4858853"/>
                <a:gd name="connsiteY13" fmla="*/ 657805 h 1556144"/>
                <a:gd name="connsiteX14" fmla="*/ 4758909 w 4858853"/>
                <a:gd name="connsiteY14" fmla="*/ 271950 h 1556144"/>
                <a:gd name="connsiteX15" fmla="*/ 4858853 w 4858853"/>
                <a:gd name="connsiteY15" fmla="*/ 326671 h 1556144"/>
                <a:gd name="connsiteX16" fmla="*/ 4028635 w 4858853"/>
                <a:gd name="connsiteY16" fmla="*/ 1394965 h 1556144"/>
                <a:gd name="connsiteX17" fmla="*/ 0 w 4858853"/>
                <a:gd name="connsiteY17" fmla="*/ 1556144 h 1556144"/>
                <a:gd name="connsiteX18" fmla="*/ 2888 w 4858853"/>
                <a:gd name="connsiteY18" fmla="*/ 215733 h 1556144"/>
                <a:gd name="connsiteX0" fmla="*/ 2888 w 4858853"/>
                <a:gd name="connsiteY0" fmla="*/ 215733 h 1556144"/>
                <a:gd name="connsiteX1" fmla="*/ 267687 w 4858853"/>
                <a:gd name="connsiteY1" fmla="*/ 349082 h 1556144"/>
                <a:gd name="connsiteX2" fmla="*/ 665546 w 4858853"/>
                <a:gd name="connsiteY2" fmla="*/ 351510 h 1556144"/>
                <a:gd name="connsiteX3" fmla="*/ 1136740 w 4858853"/>
                <a:gd name="connsiteY3" fmla="*/ 219842 h 1556144"/>
                <a:gd name="connsiteX4" fmla="*/ 1455027 w 4858853"/>
                <a:gd name="connsiteY4" fmla="*/ 238144 h 1556144"/>
                <a:gd name="connsiteX5" fmla="*/ 1872864 w 4858853"/>
                <a:gd name="connsiteY5" fmla="*/ 321816 h 1556144"/>
                <a:gd name="connsiteX6" fmla="*/ 2486459 w 4858853"/>
                <a:gd name="connsiteY6" fmla="*/ 322002 h 1556144"/>
                <a:gd name="connsiteX7" fmla="*/ 2891160 w 4858853"/>
                <a:gd name="connsiteY7" fmla="*/ 121230 h 1556144"/>
                <a:gd name="connsiteX8" fmla="*/ 3438738 w 4858853"/>
                <a:gd name="connsiteY8" fmla="*/ 13654 h 1556144"/>
                <a:gd name="connsiteX9" fmla="*/ 3704648 w 4858853"/>
                <a:gd name="connsiteY9" fmla="*/ 182770 h 1556144"/>
                <a:gd name="connsiteX10" fmla="*/ 3788258 w 4858853"/>
                <a:gd name="connsiteY10" fmla="*/ 415945 h 1556144"/>
                <a:gd name="connsiteX11" fmla="*/ 3721482 w 4858853"/>
                <a:gd name="connsiteY11" fmla="*/ 484955 h 1556144"/>
                <a:gd name="connsiteX12" fmla="*/ 3591084 w 4858853"/>
                <a:gd name="connsiteY12" fmla="*/ 598880 h 1556144"/>
                <a:gd name="connsiteX13" fmla="*/ 3772555 w 4858853"/>
                <a:gd name="connsiteY13" fmla="*/ 657805 h 1556144"/>
                <a:gd name="connsiteX14" fmla="*/ 4758909 w 4858853"/>
                <a:gd name="connsiteY14" fmla="*/ 271950 h 1556144"/>
                <a:gd name="connsiteX15" fmla="*/ 4858853 w 4858853"/>
                <a:gd name="connsiteY15" fmla="*/ 326671 h 1556144"/>
                <a:gd name="connsiteX16" fmla="*/ 4028635 w 4858853"/>
                <a:gd name="connsiteY16" fmla="*/ 1394965 h 1556144"/>
                <a:gd name="connsiteX17" fmla="*/ 0 w 4858853"/>
                <a:gd name="connsiteY17" fmla="*/ 1556144 h 1556144"/>
                <a:gd name="connsiteX18" fmla="*/ 2888 w 4858853"/>
                <a:gd name="connsiteY18" fmla="*/ 215733 h 1556144"/>
                <a:gd name="connsiteX0" fmla="*/ 2888 w 4858853"/>
                <a:gd name="connsiteY0" fmla="*/ 215733 h 1556144"/>
                <a:gd name="connsiteX1" fmla="*/ 267687 w 4858853"/>
                <a:gd name="connsiteY1" fmla="*/ 349082 h 1556144"/>
                <a:gd name="connsiteX2" fmla="*/ 665546 w 4858853"/>
                <a:gd name="connsiteY2" fmla="*/ 351510 h 1556144"/>
                <a:gd name="connsiteX3" fmla="*/ 1136740 w 4858853"/>
                <a:gd name="connsiteY3" fmla="*/ 219842 h 1556144"/>
                <a:gd name="connsiteX4" fmla="*/ 1455027 w 4858853"/>
                <a:gd name="connsiteY4" fmla="*/ 238144 h 1556144"/>
                <a:gd name="connsiteX5" fmla="*/ 1994691 w 4858853"/>
                <a:gd name="connsiteY5" fmla="*/ 357674 h 1556144"/>
                <a:gd name="connsiteX6" fmla="*/ 2486459 w 4858853"/>
                <a:gd name="connsiteY6" fmla="*/ 322002 h 1556144"/>
                <a:gd name="connsiteX7" fmla="*/ 2891160 w 4858853"/>
                <a:gd name="connsiteY7" fmla="*/ 121230 h 1556144"/>
                <a:gd name="connsiteX8" fmla="*/ 3438738 w 4858853"/>
                <a:gd name="connsiteY8" fmla="*/ 13654 h 1556144"/>
                <a:gd name="connsiteX9" fmla="*/ 3704648 w 4858853"/>
                <a:gd name="connsiteY9" fmla="*/ 182770 h 1556144"/>
                <a:gd name="connsiteX10" fmla="*/ 3788258 w 4858853"/>
                <a:gd name="connsiteY10" fmla="*/ 415945 h 1556144"/>
                <a:gd name="connsiteX11" fmla="*/ 3721482 w 4858853"/>
                <a:gd name="connsiteY11" fmla="*/ 484955 h 1556144"/>
                <a:gd name="connsiteX12" fmla="*/ 3591084 w 4858853"/>
                <a:gd name="connsiteY12" fmla="*/ 598880 h 1556144"/>
                <a:gd name="connsiteX13" fmla="*/ 3772555 w 4858853"/>
                <a:gd name="connsiteY13" fmla="*/ 657805 h 1556144"/>
                <a:gd name="connsiteX14" fmla="*/ 4758909 w 4858853"/>
                <a:gd name="connsiteY14" fmla="*/ 271950 h 1556144"/>
                <a:gd name="connsiteX15" fmla="*/ 4858853 w 4858853"/>
                <a:gd name="connsiteY15" fmla="*/ 326671 h 1556144"/>
                <a:gd name="connsiteX16" fmla="*/ 4028635 w 4858853"/>
                <a:gd name="connsiteY16" fmla="*/ 1394965 h 1556144"/>
                <a:gd name="connsiteX17" fmla="*/ 0 w 4858853"/>
                <a:gd name="connsiteY17" fmla="*/ 1556144 h 1556144"/>
                <a:gd name="connsiteX18" fmla="*/ 2888 w 4858853"/>
                <a:gd name="connsiteY18" fmla="*/ 215733 h 1556144"/>
                <a:gd name="connsiteX0" fmla="*/ 2888 w 4858853"/>
                <a:gd name="connsiteY0" fmla="*/ 215733 h 1556144"/>
                <a:gd name="connsiteX1" fmla="*/ 267687 w 4858853"/>
                <a:gd name="connsiteY1" fmla="*/ 349082 h 1556144"/>
                <a:gd name="connsiteX2" fmla="*/ 665546 w 4858853"/>
                <a:gd name="connsiteY2" fmla="*/ 351510 h 1556144"/>
                <a:gd name="connsiteX3" fmla="*/ 1136740 w 4858853"/>
                <a:gd name="connsiteY3" fmla="*/ 219842 h 1556144"/>
                <a:gd name="connsiteX4" fmla="*/ 1455027 w 4858853"/>
                <a:gd name="connsiteY4" fmla="*/ 238144 h 1556144"/>
                <a:gd name="connsiteX5" fmla="*/ 1994691 w 4858853"/>
                <a:gd name="connsiteY5" fmla="*/ 357674 h 1556144"/>
                <a:gd name="connsiteX6" fmla="*/ 2486459 w 4858853"/>
                <a:gd name="connsiteY6" fmla="*/ 322002 h 1556144"/>
                <a:gd name="connsiteX7" fmla="*/ 2891160 w 4858853"/>
                <a:gd name="connsiteY7" fmla="*/ 121230 h 1556144"/>
                <a:gd name="connsiteX8" fmla="*/ 3438738 w 4858853"/>
                <a:gd name="connsiteY8" fmla="*/ 13654 h 1556144"/>
                <a:gd name="connsiteX9" fmla="*/ 3704648 w 4858853"/>
                <a:gd name="connsiteY9" fmla="*/ 182770 h 1556144"/>
                <a:gd name="connsiteX10" fmla="*/ 3788258 w 4858853"/>
                <a:gd name="connsiteY10" fmla="*/ 415945 h 1556144"/>
                <a:gd name="connsiteX11" fmla="*/ 3721482 w 4858853"/>
                <a:gd name="connsiteY11" fmla="*/ 484955 h 1556144"/>
                <a:gd name="connsiteX12" fmla="*/ 3591084 w 4858853"/>
                <a:gd name="connsiteY12" fmla="*/ 598880 h 1556144"/>
                <a:gd name="connsiteX13" fmla="*/ 3772555 w 4858853"/>
                <a:gd name="connsiteY13" fmla="*/ 657805 h 1556144"/>
                <a:gd name="connsiteX14" fmla="*/ 4758909 w 4858853"/>
                <a:gd name="connsiteY14" fmla="*/ 271950 h 1556144"/>
                <a:gd name="connsiteX15" fmla="*/ 4858853 w 4858853"/>
                <a:gd name="connsiteY15" fmla="*/ 326671 h 1556144"/>
                <a:gd name="connsiteX16" fmla="*/ 4028635 w 4858853"/>
                <a:gd name="connsiteY16" fmla="*/ 1394965 h 1556144"/>
                <a:gd name="connsiteX17" fmla="*/ 0 w 4858853"/>
                <a:gd name="connsiteY17" fmla="*/ 1556144 h 1556144"/>
                <a:gd name="connsiteX18" fmla="*/ 2888 w 4858853"/>
                <a:gd name="connsiteY18" fmla="*/ 215733 h 1556144"/>
                <a:gd name="connsiteX0" fmla="*/ 2888 w 4858853"/>
                <a:gd name="connsiteY0" fmla="*/ 255637 h 1596048"/>
                <a:gd name="connsiteX1" fmla="*/ 267687 w 4858853"/>
                <a:gd name="connsiteY1" fmla="*/ 388986 h 1596048"/>
                <a:gd name="connsiteX2" fmla="*/ 665546 w 4858853"/>
                <a:gd name="connsiteY2" fmla="*/ 391414 h 1596048"/>
                <a:gd name="connsiteX3" fmla="*/ 1136740 w 4858853"/>
                <a:gd name="connsiteY3" fmla="*/ 259746 h 1596048"/>
                <a:gd name="connsiteX4" fmla="*/ 1455027 w 4858853"/>
                <a:gd name="connsiteY4" fmla="*/ 278048 h 1596048"/>
                <a:gd name="connsiteX5" fmla="*/ 1994691 w 4858853"/>
                <a:gd name="connsiteY5" fmla="*/ 397578 h 1596048"/>
                <a:gd name="connsiteX6" fmla="*/ 2486459 w 4858853"/>
                <a:gd name="connsiteY6" fmla="*/ 361906 h 1596048"/>
                <a:gd name="connsiteX7" fmla="*/ 2891160 w 4858853"/>
                <a:gd name="connsiteY7" fmla="*/ 161134 h 1596048"/>
                <a:gd name="connsiteX8" fmla="*/ 3472849 w 4858853"/>
                <a:gd name="connsiteY8" fmla="*/ 11723 h 1596048"/>
                <a:gd name="connsiteX9" fmla="*/ 3704648 w 4858853"/>
                <a:gd name="connsiteY9" fmla="*/ 222674 h 1596048"/>
                <a:gd name="connsiteX10" fmla="*/ 3788258 w 4858853"/>
                <a:gd name="connsiteY10" fmla="*/ 455849 h 1596048"/>
                <a:gd name="connsiteX11" fmla="*/ 3721482 w 4858853"/>
                <a:gd name="connsiteY11" fmla="*/ 524859 h 1596048"/>
                <a:gd name="connsiteX12" fmla="*/ 3591084 w 4858853"/>
                <a:gd name="connsiteY12" fmla="*/ 638784 h 1596048"/>
                <a:gd name="connsiteX13" fmla="*/ 3772555 w 4858853"/>
                <a:gd name="connsiteY13" fmla="*/ 697709 h 1596048"/>
                <a:gd name="connsiteX14" fmla="*/ 4758909 w 4858853"/>
                <a:gd name="connsiteY14" fmla="*/ 311854 h 1596048"/>
                <a:gd name="connsiteX15" fmla="*/ 4858853 w 4858853"/>
                <a:gd name="connsiteY15" fmla="*/ 366575 h 1596048"/>
                <a:gd name="connsiteX16" fmla="*/ 4028635 w 4858853"/>
                <a:gd name="connsiteY16" fmla="*/ 1434869 h 1596048"/>
                <a:gd name="connsiteX17" fmla="*/ 0 w 4858853"/>
                <a:gd name="connsiteY17" fmla="*/ 1596048 h 1596048"/>
                <a:gd name="connsiteX18" fmla="*/ 2888 w 4858853"/>
                <a:gd name="connsiteY18" fmla="*/ 255637 h 1596048"/>
                <a:gd name="connsiteX0" fmla="*/ 2888 w 4858853"/>
                <a:gd name="connsiteY0" fmla="*/ 253944 h 1594355"/>
                <a:gd name="connsiteX1" fmla="*/ 267687 w 4858853"/>
                <a:gd name="connsiteY1" fmla="*/ 387293 h 1594355"/>
                <a:gd name="connsiteX2" fmla="*/ 665546 w 4858853"/>
                <a:gd name="connsiteY2" fmla="*/ 389721 h 1594355"/>
                <a:gd name="connsiteX3" fmla="*/ 1136740 w 4858853"/>
                <a:gd name="connsiteY3" fmla="*/ 258053 h 1594355"/>
                <a:gd name="connsiteX4" fmla="*/ 1455027 w 4858853"/>
                <a:gd name="connsiteY4" fmla="*/ 276355 h 1594355"/>
                <a:gd name="connsiteX5" fmla="*/ 1994691 w 4858853"/>
                <a:gd name="connsiteY5" fmla="*/ 395885 h 1594355"/>
                <a:gd name="connsiteX6" fmla="*/ 2486459 w 4858853"/>
                <a:gd name="connsiteY6" fmla="*/ 360213 h 1594355"/>
                <a:gd name="connsiteX7" fmla="*/ 2891160 w 4858853"/>
                <a:gd name="connsiteY7" fmla="*/ 159441 h 1594355"/>
                <a:gd name="connsiteX8" fmla="*/ 3472849 w 4858853"/>
                <a:gd name="connsiteY8" fmla="*/ 10030 h 1594355"/>
                <a:gd name="connsiteX9" fmla="*/ 3787490 w 4858853"/>
                <a:gd name="connsiteY9" fmla="*/ 262816 h 1594355"/>
                <a:gd name="connsiteX10" fmla="*/ 3788258 w 4858853"/>
                <a:gd name="connsiteY10" fmla="*/ 454156 h 1594355"/>
                <a:gd name="connsiteX11" fmla="*/ 3721482 w 4858853"/>
                <a:gd name="connsiteY11" fmla="*/ 523166 h 1594355"/>
                <a:gd name="connsiteX12" fmla="*/ 3591084 w 4858853"/>
                <a:gd name="connsiteY12" fmla="*/ 637091 h 1594355"/>
                <a:gd name="connsiteX13" fmla="*/ 3772555 w 4858853"/>
                <a:gd name="connsiteY13" fmla="*/ 696016 h 1594355"/>
                <a:gd name="connsiteX14" fmla="*/ 4758909 w 4858853"/>
                <a:gd name="connsiteY14" fmla="*/ 310161 h 1594355"/>
                <a:gd name="connsiteX15" fmla="*/ 4858853 w 4858853"/>
                <a:gd name="connsiteY15" fmla="*/ 364882 h 1594355"/>
                <a:gd name="connsiteX16" fmla="*/ 4028635 w 4858853"/>
                <a:gd name="connsiteY16" fmla="*/ 1433176 h 1594355"/>
                <a:gd name="connsiteX17" fmla="*/ 0 w 4858853"/>
                <a:gd name="connsiteY17" fmla="*/ 1594355 h 1594355"/>
                <a:gd name="connsiteX18" fmla="*/ 2888 w 4858853"/>
                <a:gd name="connsiteY18" fmla="*/ 253944 h 1594355"/>
                <a:gd name="connsiteX0" fmla="*/ 7762 w 4858853"/>
                <a:gd name="connsiteY0" fmla="*/ 379450 h 1594355"/>
                <a:gd name="connsiteX1" fmla="*/ 267687 w 4858853"/>
                <a:gd name="connsiteY1" fmla="*/ 387293 h 1594355"/>
                <a:gd name="connsiteX2" fmla="*/ 665546 w 4858853"/>
                <a:gd name="connsiteY2" fmla="*/ 389721 h 1594355"/>
                <a:gd name="connsiteX3" fmla="*/ 1136740 w 4858853"/>
                <a:gd name="connsiteY3" fmla="*/ 258053 h 1594355"/>
                <a:gd name="connsiteX4" fmla="*/ 1455027 w 4858853"/>
                <a:gd name="connsiteY4" fmla="*/ 276355 h 1594355"/>
                <a:gd name="connsiteX5" fmla="*/ 1994691 w 4858853"/>
                <a:gd name="connsiteY5" fmla="*/ 395885 h 1594355"/>
                <a:gd name="connsiteX6" fmla="*/ 2486459 w 4858853"/>
                <a:gd name="connsiteY6" fmla="*/ 360213 h 1594355"/>
                <a:gd name="connsiteX7" fmla="*/ 2891160 w 4858853"/>
                <a:gd name="connsiteY7" fmla="*/ 159441 h 1594355"/>
                <a:gd name="connsiteX8" fmla="*/ 3472849 w 4858853"/>
                <a:gd name="connsiteY8" fmla="*/ 10030 h 1594355"/>
                <a:gd name="connsiteX9" fmla="*/ 3787490 w 4858853"/>
                <a:gd name="connsiteY9" fmla="*/ 262816 h 1594355"/>
                <a:gd name="connsiteX10" fmla="*/ 3788258 w 4858853"/>
                <a:gd name="connsiteY10" fmla="*/ 454156 h 1594355"/>
                <a:gd name="connsiteX11" fmla="*/ 3721482 w 4858853"/>
                <a:gd name="connsiteY11" fmla="*/ 523166 h 1594355"/>
                <a:gd name="connsiteX12" fmla="*/ 3591084 w 4858853"/>
                <a:gd name="connsiteY12" fmla="*/ 637091 h 1594355"/>
                <a:gd name="connsiteX13" fmla="*/ 3772555 w 4858853"/>
                <a:gd name="connsiteY13" fmla="*/ 696016 h 1594355"/>
                <a:gd name="connsiteX14" fmla="*/ 4758909 w 4858853"/>
                <a:gd name="connsiteY14" fmla="*/ 310161 h 1594355"/>
                <a:gd name="connsiteX15" fmla="*/ 4858853 w 4858853"/>
                <a:gd name="connsiteY15" fmla="*/ 364882 h 1594355"/>
                <a:gd name="connsiteX16" fmla="*/ 4028635 w 4858853"/>
                <a:gd name="connsiteY16" fmla="*/ 1433176 h 1594355"/>
                <a:gd name="connsiteX17" fmla="*/ 0 w 4858853"/>
                <a:gd name="connsiteY17" fmla="*/ 1594355 h 1594355"/>
                <a:gd name="connsiteX18" fmla="*/ 7762 w 4858853"/>
                <a:gd name="connsiteY18" fmla="*/ 379450 h 1594355"/>
                <a:gd name="connsiteX0" fmla="*/ 7762 w 4858853"/>
                <a:gd name="connsiteY0" fmla="*/ 379450 h 1594355"/>
                <a:gd name="connsiteX1" fmla="*/ 301799 w 4858853"/>
                <a:gd name="connsiteY1" fmla="*/ 453035 h 1594355"/>
                <a:gd name="connsiteX2" fmla="*/ 665546 w 4858853"/>
                <a:gd name="connsiteY2" fmla="*/ 389721 h 1594355"/>
                <a:gd name="connsiteX3" fmla="*/ 1136740 w 4858853"/>
                <a:gd name="connsiteY3" fmla="*/ 258053 h 1594355"/>
                <a:gd name="connsiteX4" fmla="*/ 1455027 w 4858853"/>
                <a:gd name="connsiteY4" fmla="*/ 276355 h 1594355"/>
                <a:gd name="connsiteX5" fmla="*/ 1994691 w 4858853"/>
                <a:gd name="connsiteY5" fmla="*/ 395885 h 1594355"/>
                <a:gd name="connsiteX6" fmla="*/ 2486459 w 4858853"/>
                <a:gd name="connsiteY6" fmla="*/ 360213 h 1594355"/>
                <a:gd name="connsiteX7" fmla="*/ 2891160 w 4858853"/>
                <a:gd name="connsiteY7" fmla="*/ 159441 h 1594355"/>
                <a:gd name="connsiteX8" fmla="*/ 3472849 w 4858853"/>
                <a:gd name="connsiteY8" fmla="*/ 10030 h 1594355"/>
                <a:gd name="connsiteX9" fmla="*/ 3787490 w 4858853"/>
                <a:gd name="connsiteY9" fmla="*/ 262816 h 1594355"/>
                <a:gd name="connsiteX10" fmla="*/ 3788258 w 4858853"/>
                <a:gd name="connsiteY10" fmla="*/ 454156 h 1594355"/>
                <a:gd name="connsiteX11" fmla="*/ 3721482 w 4858853"/>
                <a:gd name="connsiteY11" fmla="*/ 523166 h 1594355"/>
                <a:gd name="connsiteX12" fmla="*/ 3591084 w 4858853"/>
                <a:gd name="connsiteY12" fmla="*/ 637091 h 1594355"/>
                <a:gd name="connsiteX13" fmla="*/ 3772555 w 4858853"/>
                <a:gd name="connsiteY13" fmla="*/ 696016 h 1594355"/>
                <a:gd name="connsiteX14" fmla="*/ 4758909 w 4858853"/>
                <a:gd name="connsiteY14" fmla="*/ 310161 h 1594355"/>
                <a:gd name="connsiteX15" fmla="*/ 4858853 w 4858853"/>
                <a:gd name="connsiteY15" fmla="*/ 364882 h 1594355"/>
                <a:gd name="connsiteX16" fmla="*/ 4028635 w 4858853"/>
                <a:gd name="connsiteY16" fmla="*/ 1433176 h 1594355"/>
                <a:gd name="connsiteX17" fmla="*/ 0 w 4858853"/>
                <a:gd name="connsiteY17" fmla="*/ 1594355 h 1594355"/>
                <a:gd name="connsiteX18" fmla="*/ 7762 w 4858853"/>
                <a:gd name="connsiteY18" fmla="*/ 379450 h 1594355"/>
                <a:gd name="connsiteX0" fmla="*/ 7762 w 4858853"/>
                <a:gd name="connsiteY0" fmla="*/ 379450 h 1594355"/>
                <a:gd name="connsiteX1" fmla="*/ 301799 w 4858853"/>
                <a:gd name="connsiteY1" fmla="*/ 453035 h 1594355"/>
                <a:gd name="connsiteX2" fmla="*/ 709403 w 4858853"/>
                <a:gd name="connsiteY2" fmla="*/ 437533 h 1594355"/>
                <a:gd name="connsiteX3" fmla="*/ 1136740 w 4858853"/>
                <a:gd name="connsiteY3" fmla="*/ 258053 h 1594355"/>
                <a:gd name="connsiteX4" fmla="*/ 1455027 w 4858853"/>
                <a:gd name="connsiteY4" fmla="*/ 276355 h 1594355"/>
                <a:gd name="connsiteX5" fmla="*/ 1994691 w 4858853"/>
                <a:gd name="connsiteY5" fmla="*/ 395885 h 1594355"/>
                <a:gd name="connsiteX6" fmla="*/ 2486459 w 4858853"/>
                <a:gd name="connsiteY6" fmla="*/ 360213 h 1594355"/>
                <a:gd name="connsiteX7" fmla="*/ 2891160 w 4858853"/>
                <a:gd name="connsiteY7" fmla="*/ 159441 h 1594355"/>
                <a:gd name="connsiteX8" fmla="*/ 3472849 w 4858853"/>
                <a:gd name="connsiteY8" fmla="*/ 10030 h 1594355"/>
                <a:gd name="connsiteX9" fmla="*/ 3787490 w 4858853"/>
                <a:gd name="connsiteY9" fmla="*/ 262816 h 1594355"/>
                <a:gd name="connsiteX10" fmla="*/ 3788258 w 4858853"/>
                <a:gd name="connsiteY10" fmla="*/ 454156 h 1594355"/>
                <a:gd name="connsiteX11" fmla="*/ 3721482 w 4858853"/>
                <a:gd name="connsiteY11" fmla="*/ 523166 h 1594355"/>
                <a:gd name="connsiteX12" fmla="*/ 3591084 w 4858853"/>
                <a:gd name="connsiteY12" fmla="*/ 637091 h 1594355"/>
                <a:gd name="connsiteX13" fmla="*/ 3772555 w 4858853"/>
                <a:gd name="connsiteY13" fmla="*/ 696016 h 1594355"/>
                <a:gd name="connsiteX14" fmla="*/ 4758909 w 4858853"/>
                <a:gd name="connsiteY14" fmla="*/ 310161 h 1594355"/>
                <a:gd name="connsiteX15" fmla="*/ 4858853 w 4858853"/>
                <a:gd name="connsiteY15" fmla="*/ 364882 h 1594355"/>
                <a:gd name="connsiteX16" fmla="*/ 4028635 w 4858853"/>
                <a:gd name="connsiteY16" fmla="*/ 1433176 h 1594355"/>
                <a:gd name="connsiteX17" fmla="*/ 0 w 4858853"/>
                <a:gd name="connsiteY17" fmla="*/ 1594355 h 1594355"/>
                <a:gd name="connsiteX18" fmla="*/ 7762 w 4858853"/>
                <a:gd name="connsiteY18" fmla="*/ 379450 h 1594355"/>
                <a:gd name="connsiteX0" fmla="*/ 7762 w 4858853"/>
                <a:gd name="connsiteY0" fmla="*/ 379450 h 1594355"/>
                <a:gd name="connsiteX1" fmla="*/ 301799 w 4858853"/>
                <a:gd name="connsiteY1" fmla="*/ 453035 h 1594355"/>
                <a:gd name="connsiteX2" fmla="*/ 709403 w 4858853"/>
                <a:gd name="connsiteY2" fmla="*/ 437533 h 1594355"/>
                <a:gd name="connsiteX3" fmla="*/ 1185471 w 4858853"/>
                <a:gd name="connsiteY3" fmla="*/ 323794 h 1594355"/>
                <a:gd name="connsiteX4" fmla="*/ 1455027 w 4858853"/>
                <a:gd name="connsiteY4" fmla="*/ 276355 h 1594355"/>
                <a:gd name="connsiteX5" fmla="*/ 1994691 w 4858853"/>
                <a:gd name="connsiteY5" fmla="*/ 395885 h 1594355"/>
                <a:gd name="connsiteX6" fmla="*/ 2486459 w 4858853"/>
                <a:gd name="connsiteY6" fmla="*/ 360213 h 1594355"/>
                <a:gd name="connsiteX7" fmla="*/ 2891160 w 4858853"/>
                <a:gd name="connsiteY7" fmla="*/ 159441 h 1594355"/>
                <a:gd name="connsiteX8" fmla="*/ 3472849 w 4858853"/>
                <a:gd name="connsiteY8" fmla="*/ 10030 h 1594355"/>
                <a:gd name="connsiteX9" fmla="*/ 3787490 w 4858853"/>
                <a:gd name="connsiteY9" fmla="*/ 262816 h 1594355"/>
                <a:gd name="connsiteX10" fmla="*/ 3788258 w 4858853"/>
                <a:gd name="connsiteY10" fmla="*/ 454156 h 1594355"/>
                <a:gd name="connsiteX11" fmla="*/ 3721482 w 4858853"/>
                <a:gd name="connsiteY11" fmla="*/ 523166 h 1594355"/>
                <a:gd name="connsiteX12" fmla="*/ 3591084 w 4858853"/>
                <a:gd name="connsiteY12" fmla="*/ 637091 h 1594355"/>
                <a:gd name="connsiteX13" fmla="*/ 3772555 w 4858853"/>
                <a:gd name="connsiteY13" fmla="*/ 696016 h 1594355"/>
                <a:gd name="connsiteX14" fmla="*/ 4758909 w 4858853"/>
                <a:gd name="connsiteY14" fmla="*/ 310161 h 1594355"/>
                <a:gd name="connsiteX15" fmla="*/ 4858853 w 4858853"/>
                <a:gd name="connsiteY15" fmla="*/ 364882 h 1594355"/>
                <a:gd name="connsiteX16" fmla="*/ 4028635 w 4858853"/>
                <a:gd name="connsiteY16" fmla="*/ 1433176 h 1594355"/>
                <a:gd name="connsiteX17" fmla="*/ 0 w 4858853"/>
                <a:gd name="connsiteY17" fmla="*/ 1594355 h 1594355"/>
                <a:gd name="connsiteX18" fmla="*/ 7762 w 4858853"/>
                <a:gd name="connsiteY18" fmla="*/ 379450 h 1594355"/>
                <a:gd name="connsiteX0" fmla="*/ 7762 w 4858853"/>
                <a:gd name="connsiteY0" fmla="*/ 379450 h 1594355"/>
                <a:gd name="connsiteX1" fmla="*/ 301799 w 4858853"/>
                <a:gd name="connsiteY1" fmla="*/ 453035 h 1594355"/>
                <a:gd name="connsiteX2" fmla="*/ 709403 w 4858853"/>
                <a:gd name="connsiteY2" fmla="*/ 437533 h 1594355"/>
                <a:gd name="connsiteX3" fmla="*/ 1185471 w 4858853"/>
                <a:gd name="connsiteY3" fmla="*/ 323794 h 1594355"/>
                <a:gd name="connsiteX4" fmla="*/ 1440409 w 4858853"/>
                <a:gd name="connsiteY4" fmla="*/ 324167 h 1594355"/>
                <a:gd name="connsiteX5" fmla="*/ 1994691 w 4858853"/>
                <a:gd name="connsiteY5" fmla="*/ 395885 h 1594355"/>
                <a:gd name="connsiteX6" fmla="*/ 2486459 w 4858853"/>
                <a:gd name="connsiteY6" fmla="*/ 360213 h 1594355"/>
                <a:gd name="connsiteX7" fmla="*/ 2891160 w 4858853"/>
                <a:gd name="connsiteY7" fmla="*/ 159441 h 1594355"/>
                <a:gd name="connsiteX8" fmla="*/ 3472849 w 4858853"/>
                <a:gd name="connsiteY8" fmla="*/ 10030 h 1594355"/>
                <a:gd name="connsiteX9" fmla="*/ 3787490 w 4858853"/>
                <a:gd name="connsiteY9" fmla="*/ 262816 h 1594355"/>
                <a:gd name="connsiteX10" fmla="*/ 3788258 w 4858853"/>
                <a:gd name="connsiteY10" fmla="*/ 454156 h 1594355"/>
                <a:gd name="connsiteX11" fmla="*/ 3721482 w 4858853"/>
                <a:gd name="connsiteY11" fmla="*/ 523166 h 1594355"/>
                <a:gd name="connsiteX12" fmla="*/ 3591084 w 4858853"/>
                <a:gd name="connsiteY12" fmla="*/ 637091 h 1594355"/>
                <a:gd name="connsiteX13" fmla="*/ 3772555 w 4858853"/>
                <a:gd name="connsiteY13" fmla="*/ 696016 h 1594355"/>
                <a:gd name="connsiteX14" fmla="*/ 4758909 w 4858853"/>
                <a:gd name="connsiteY14" fmla="*/ 310161 h 1594355"/>
                <a:gd name="connsiteX15" fmla="*/ 4858853 w 4858853"/>
                <a:gd name="connsiteY15" fmla="*/ 364882 h 1594355"/>
                <a:gd name="connsiteX16" fmla="*/ 4028635 w 4858853"/>
                <a:gd name="connsiteY16" fmla="*/ 1433176 h 1594355"/>
                <a:gd name="connsiteX17" fmla="*/ 0 w 4858853"/>
                <a:gd name="connsiteY17" fmla="*/ 1594355 h 1594355"/>
                <a:gd name="connsiteX18" fmla="*/ 7762 w 4858853"/>
                <a:gd name="connsiteY18" fmla="*/ 379450 h 1594355"/>
                <a:gd name="connsiteX0" fmla="*/ 7762 w 4858853"/>
                <a:gd name="connsiteY0" fmla="*/ 379450 h 1594355"/>
                <a:gd name="connsiteX1" fmla="*/ 301799 w 4858853"/>
                <a:gd name="connsiteY1" fmla="*/ 453035 h 1594355"/>
                <a:gd name="connsiteX2" fmla="*/ 709403 w 4858853"/>
                <a:gd name="connsiteY2" fmla="*/ 437533 h 1594355"/>
                <a:gd name="connsiteX3" fmla="*/ 1185471 w 4858853"/>
                <a:gd name="connsiteY3" fmla="*/ 323794 h 1594355"/>
                <a:gd name="connsiteX4" fmla="*/ 1440409 w 4858853"/>
                <a:gd name="connsiteY4" fmla="*/ 324167 h 1594355"/>
                <a:gd name="connsiteX5" fmla="*/ 1994691 w 4858853"/>
                <a:gd name="connsiteY5" fmla="*/ 401861 h 1594355"/>
                <a:gd name="connsiteX6" fmla="*/ 2486459 w 4858853"/>
                <a:gd name="connsiteY6" fmla="*/ 360213 h 1594355"/>
                <a:gd name="connsiteX7" fmla="*/ 2891160 w 4858853"/>
                <a:gd name="connsiteY7" fmla="*/ 159441 h 1594355"/>
                <a:gd name="connsiteX8" fmla="*/ 3472849 w 4858853"/>
                <a:gd name="connsiteY8" fmla="*/ 10030 h 1594355"/>
                <a:gd name="connsiteX9" fmla="*/ 3787490 w 4858853"/>
                <a:gd name="connsiteY9" fmla="*/ 262816 h 1594355"/>
                <a:gd name="connsiteX10" fmla="*/ 3788258 w 4858853"/>
                <a:gd name="connsiteY10" fmla="*/ 454156 h 1594355"/>
                <a:gd name="connsiteX11" fmla="*/ 3721482 w 4858853"/>
                <a:gd name="connsiteY11" fmla="*/ 523166 h 1594355"/>
                <a:gd name="connsiteX12" fmla="*/ 3591084 w 4858853"/>
                <a:gd name="connsiteY12" fmla="*/ 637091 h 1594355"/>
                <a:gd name="connsiteX13" fmla="*/ 3772555 w 4858853"/>
                <a:gd name="connsiteY13" fmla="*/ 696016 h 1594355"/>
                <a:gd name="connsiteX14" fmla="*/ 4758909 w 4858853"/>
                <a:gd name="connsiteY14" fmla="*/ 310161 h 1594355"/>
                <a:gd name="connsiteX15" fmla="*/ 4858853 w 4858853"/>
                <a:gd name="connsiteY15" fmla="*/ 364882 h 1594355"/>
                <a:gd name="connsiteX16" fmla="*/ 4028635 w 4858853"/>
                <a:gd name="connsiteY16" fmla="*/ 1433176 h 1594355"/>
                <a:gd name="connsiteX17" fmla="*/ 0 w 4858853"/>
                <a:gd name="connsiteY17" fmla="*/ 1594355 h 1594355"/>
                <a:gd name="connsiteX18" fmla="*/ 7762 w 4858853"/>
                <a:gd name="connsiteY18" fmla="*/ 379450 h 1594355"/>
                <a:gd name="connsiteX0" fmla="*/ 7762 w 4858853"/>
                <a:gd name="connsiteY0" fmla="*/ 379450 h 1594355"/>
                <a:gd name="connsiteX1" fmla="*/ 301799 w 4858853"/>
                <a:gd name="connsiteY1" fmla="*/ 453035 h 1594355"/>
                <a:gd name="connsiteX2" fmla="*/ 709403 w 4858853"/>
                <a:gd name="connsiteY2" fmla="*/ 437533 h 1594355"/>
                <a:gd name="connsiteX3" fmla="*/ 1185471 w 4858853"/>
                <a:gd name="connsiteY3" fmla="*/ 323794 h 1594355"/>
                <a:gd name="connsiteX4" fmla="*/ 1440409 w 4858853"/>
                <a:gd name="connsiteY4" fmla="*/ 324167 h 1594355"/>
                <a:gd name="connsiteX5" fmla="*/ 1989818 w 4858853"/>
                <a:gd name="connsiteY5" fmla="*/ 461626 h 1594355"/>
                <a:gd name="connsiteX6" fmla="*/ 2486459 w 4858853"/>
                <a:gd name="connsiteY6" fmla="*/ 360213 h 1594355"/>
                <a:gd name="connsiteX7" fmla="*/ 2891160 w 4858853"/>
                <a:gd name="connsiteY7" fmla="*/ 159441 h 1594355"/>
                <a:gd name="connsiteX8" fmla="*/ 3472849 w 4858853"/>
                <a:gd name="connsiteY8" fmla="*/ 10030 h 1594355"/>
                <a:gd name="connsiteX9" fmla="*/ 3787490 w 4858853"/>
                <a:gd name="connsiteY9" fmla="*/ 262816 h 1594355"/>
                <a:gd name="connsiteX10" fmla="*/ 3788258 w 4858853"/>
                <a:gd name="connsiteY10" fmla="*/ 454156 h 1594355"/>
                <a:gd name="connsiteX11" fmla="*/ 3721482 w 4858853"/>
                <a:gd name="connsiteY11" fmla="*/ 523166 h 1594355"/>
                <a:gd name="connsiteX12" fmla="*/ 3591084 w 4858853"/>
                <a:gd name="connsiteY12" fmla="*/ 637091 h 1594355"/>
                <a:gd name="connsiteX13" fmla="*/ 3772555 w 4858853"/>
                <a:gd name="connsiteY13" fmla="*/ 696016 h 1594355"/>
                <a:gd name="connsiteX14" fmla="*/ 4758909 w 4858853"/>
                <a:gd name="connsiteY14" fmla="*/ 310161 h 1594355"/>
                <a:gd name="connsiteX15" fmla="*/ 4858853 w 4858853"/>
                <a:gd name="connsiteY15" fmla="*/ 364882 h 1594355"/>
                <a:gd name="connsiteX16" fmla="*/ 4028635 w 4858853"/>
                <a:gd name="connsiteY16" fmla="*/ 1433176 h 1594355"/>
                <a:gd name="connsiteX17" fmla="*/ 0 w 4858853"/>
                <a:gd name="connsiteY17" fmla="*/ 1594355 h 1594355"/>
                <a:gd name="connsiteX18" fmla="*/ 7762 w 4858853"/>
                <a:gd name="connsiteY18" fmla="*/ 379450 h 1594355"/>
                <a:gd name="connsiteX0" fmla="*/ 7762 w 4858853"/>
                <a:gd name="connsiteY0" fmla="*/ 379450 h 1594355"/>
                <a:gd name="connsiteX1" fmla="*/ 301799 w 4858853"/>
                <a:gd name="connsiteY1" fmla="*/ 453035 h 1594355"/>
                <a:gd name="connsiteX2" fmla="*/ 709403 w 4858853"/>
                <a:gd name="connsiteY2" fmla="*/ 437533 h 1594355"/>
                <a:gd name="connsiteX3" fmla="*/ 1185471 w 4858853"/>
                <a:gd name="connsiteY3" fmla="*/ 323794 h 1594355"/>
                <a:gd name="connsiteX4" fmla="*/ 1440409 w 4858853"/>
                <a:gd name="connsiteY4" fmla="*/ 324167 h 1594355"/>
                <a:gd name="connsiteX5" fmla="*/ 2174994 w 4858853"/>
                <a:gd name="connsiteY5" fmla="*/ 449674 h 1594355"/>
                <a:gd name="connsiteX6" fmla="*/ 2486459 w 4858853"/>
                <a:gd name="connsiteY6" fmla="*/ 360213 h 1594355"/>
                <a:gd name="connsiteX7" fmla="*/ 2891160 w 4858853"/>
                <a:gd name="connsiteY7" fmla="*/ 159441 h 1594355"/>
                <a:gd name="connsiteX8" fmla="*/ 3472849 w 4858853"/>
                <a:gd name="connsiteY8" fmla="*/ 10030 h 1594355"/>
                <a:gd name="connsiteX9" fmla="*/ 3787490 w 4858853"/>
                <a:gd name="connsiteY9" fmla="*/ 262816 h 1594355"/>
                <a:gd name="connsiteX10" fmla="*/ 3788258 w 4858853"/>
                <a:gd name="connsiteY10" fmla="*/ 454156 h 1594355"/>
                <a:gd name="connsiteX11" fmla="*/ 3721482 w 4858853"/>
                <a:gd name="connsiteY11" fmla="*/ 523166 h 1594355"/>
                <a:gd name="connsiteX12" fmla="*/ 3591084 w 4858853"/>
                <a:gd name="connsiteY12" fmla="*/ 637091 h 1594355"/>
                <a:gd name="connsiteX13" fmla="*/ 3772555 w 4858853"/>
                <a:gd name="connsiteY13" fmla="*/ 696016 h 1594355"/>
                <a:gd name="connsiteX14" fmla="*/ 4758909 w 4858853"/>
                <a:gd name="connsiteY14" fmla="*/ 310161 h 1594355"/>
                <a:gd name="connsiteX15" fmla="*/ 4858853 w 4858853"/>
                <a:gd name="connsiteY15" fmla="*/ 364882 h 1594355"/>
                <a:gd name="connsiteX16" fmla="*/ 4028635 w 4858853"/>
                <a:gd name="connsiteY16" fmla="*/ 1433176 h 1594355"/>
                <a:gd name="connsiteX17" fmla="*/ 0 w 4858853"/>
                <a:gd name="connsiteY17" fmla="*/ 1594355 h 1594355"/>
                <a:gd name="connsiteX18" fmla="*/ 7762 w 4858853"/>
                <a:gd name="connsiteY18" fmla="*/ 379450 h 1594355"/>
                <a:gd name="connsiteX0" fmla="*/ 7762 w 4858853"/>
                <a:gd name="connsiteY0" fmla="*/ 379450 h 1594355"/>
                <a:gd name="connsiteX1" fmla="*/ 301799 w 4858853"/>
                <a:gd name="connsiteY1" fmla="*/ 453035 h 1594355"/>
                <a:gd name="connsiteX2" fmla="*/ 709403 w 4858853"/>
                <a:gd name="connsiteY2" fmla="*/ 437533 h 1594355"/>
                <a:gd name="connsiteX3" fmla="*/ 1185471 w 4858853"/>
                <a:gd name="connsiteY3" fmla="*/ 323794 h 1594355"/>
                <a:gd name="connsiteX4" fmla="*/ 1440409 w 4858853"/>
                <a:gd name="connsiteY4" fmla="*/ 324167 h 1594355"/>
                <a:gd name="connsiteX5" fmla="*/ 2174994 w 4858853"/>
                <a:gd name="connsiteY5" fmla="*/ 449674 h 1594355"/>
                <a:gd name="connsiteX6" fmla="*/ 2647270 w 4858853"/>
                <a:gd name="connsiteY6" fmla="*/ 336307 h 1594355"/>
                <a:gd name="connsiteX7" fmla="*/ 2891160 w 4858853"/>
                <a:gd name="connsiteY7" fmla="*/ 159441 h 1594355"/>
                <a:gd name="connsiteX8" fmla="*/ 3472849 w 4858853"/>
                <a:gd name="connsiteY8" fmla="*/ 10030 h 1594355"/>
                <a:gd name="connsiteX9" fmla="*/ 3787490 w 4858853"/>
                <a:gd name="connsiteY9" fmla="*/ 262816 h 1594355"/>
                <a:gd name="connsiteX10" fmla="*/ 3788258 w 4858853"/>
                <a:gd name="connsiteY10" fmla="*/ 454156 h 1594355"/>
                <a:gd name="connsiteX11" fmla="*/ 3721482 w 4858853"/>
                <a:gd name="connsiteY11" fmla="*/ 523166 h 1594355"/>
                <a:gd name="connsiteX12" fmla="*/ 3591084 w 4858853"/>
                <a:gd name="connsiteY12" fmla="*/ 637091 h 1594355"/>
                <a:gd name="connsiteX13" fmla="*/ 3772555 w 4858853"/>
                <a:gd name="connsiteY13" fmla="*/ 696016 h 1594355"/>
                <a:gd name="connsiteX14" fmla="*/ 4758909 w 4858853"/>
                <a:gd name="connsiteY14" fmla="*/ 310161 h 1594355"/>
                <a:gd name="connsiteX15" fmla="*/ 4858853 w 4858853"/>
                <a:gd name="connsiteY15" fmla="*/ 364882 h 1594355"/>
                <a:gd name="connsiteX16" fmla="*/ 4028635 w 4858853"/>
                <a:gd name="connsiteY16" fmla="*/ 1433176 h 1594355"/>
                <a:gd name="connsiteX17" fmla="*/ 0 w 4858853"/>
                <a:gd name="connsiteY17" fmla="*/ 1594355 h 1594355"/>
                <a:gd name="connsiteX18" fmla="*/ 7762 w 4858853"/>
                <a:gd name="connsiteY18" fmla="*/ 379450 h 1594355"/>
                <a:gd name="connsiteX0" fmla="*/ 7762 w 4858853"/>
                <a:gd name="connsiteY0" fmla="*/ 379450 h 1594355"/>
                <a:gd name="connsiteX1" fmla="*/ 301799 w 4858853"/>
                <a:gd name="connsiteY1" fmla="*/ 453035 h 1594355"/>
                <a:gd name="connsiteX2" fmla="*/ 709403 w 4858853"/>
                <a:gd name="connsiteY2" fmla="*/ 437533 h 1594355"/>
                <a:gd name="connsiteX3" fmla="*/ 1185471 w 4858853"/>
                <a:gd name="connsiteY3" fmla="*/ 323794 h 1594355"/>
                <a:gd name="connsiteX4" fmla="*/ 1440409 w 4858853"/>
                <a:gd name="connsiteY4" fmla="*/ 324167 h 1594355"/>
                <a:gd name="connsiteX5" fmla="*/ 2174994 w 4858853"/>
                <a:gd name="connsiteY5" fmla="*/ 449674 h 1594355"/>
                <a:gd name="connsiteX6" fmla="*/ 2647270 w 4858853"/>
                <a:gd name="connsiteY6" fmla="*/ 336307 h 1594355"/>
                <a:gd name="connsiteX7" fmla="*/ 3037351 w 4858853"/>
                <a:gd name="connsiteY7" fmla="*/ 165418 h 1594355"/>
                <a:gd name="connsiteX8" fmla="*/ 3472849 w 4858853"/>
                <a:gd name="connsiteY8" fmla="*/ 10030 h 1594355"/>
                <a:gd name="connsiteX9" fmla="*/ 3787490 w 4858853"/>
                <a:gd name="connsiteY9" fmla="*/ 262816 h 1594355"/>
                <a:gd name="connsiteX10" fmla="*/ 3788258 w 4858853"/>
                <a:gd name="connsiteY10" fmla="*/ 454156 h 1594355"/>
                <a:gd name="connsiteX11" fmla="*/ 3721482 w 4858853"/>
                <a:gd name="connsiteY11" fmla="*/ 523166 h 1594355"/>
                <a:gd name="connsiteX12" fmla="*/ 3591084 w 4858853"/>
                <a:gd name="connsiteY12" fmla="*/ 637091 h 1594355"/>
                <a:gd name="connsiteX13" fmla="*/ 3772555 w 4858853"/>
                <a:gd name="connsiteY13" fmla="*/ 696016 h 1594355"/>
                <a:gd name="connsiteX14" fmla="*/ 4758909 w 4858853"/>
                <a:gd name="connsiteY14" fmla="*/ 310161 h 1594355"/>
                <a:gd name="connsiteX15" fmla="*/ 4858853 w 4858853"/>
                <a:gd name="connsiteY15" fmla="*/ 364882 h 1594355"/>
                <a:gd name="connsiteX16" fmla="*/ 4028635 w 4858853"/>
                <a:gd name="connsiteY16" fmla="*/ 1433176 h 1594355"/>
                <a:gd name="connsiteX17" fmla="*/ 0 w 4858853"/>
                <a:gd name="connsiteY17" fmla="*/ 1594355 h 1594355"/>
                <a:gd name="connsiteX18" fmla="*/ 7762 w 4858853"/>
                <a:gd name="connsiteY18" fmla="*/ 379450 h 1594355"/>
                <a:gd name="connsiteX0" fmla="*/ 7762 w 4858853"/>
                <a:gd name="connsiteY0" fmla="*/ 339002 h 1553907"/>
                <a:gd name="connsiteX1" fmla="*/ 301799 w 4858853"/>
                <a:gd name="connsiteY1" fmla="*/ 412587 h 1553907"/>
                <a:gd name="connsiteX2" fmla="*/ 709403 w 4858853"/>
                <a:gd name="connsiteY2" fmla="*/ 397085 h 1553907"/>
                <a:gd name="connsiteX3" fmla="*/ 1185471 w 4858853"/>
                <a:gd name="connsiteY3" fmla="*/ 283346 h 1553907"/>
                <a:gd name="connsiteX4" fmla="*/ 1440409 w 4858853"/>
                <a:gd name="connsiteY4" fmla="*/ 283719 h 1553907"/>
                <a:gd name="connsiteX5" fmla="*/ 2174994 w 4858853"/>
                <a:gd name="connsiteY5" fmla="*/ 409226 h 1553907"/>
                <a:gd name="connsiteX6" fmla="*/ 2647270 w 4858853"/>
                <a:gd name="connsiteY6" fmla="*/ 295859 h 1553907"/>
                <a:gd name="connsiteX7" fmla="*/ 3037351 w 4858853"/>
                <a:gd name="connsiteY7" fmla="*/ 124970 h 1553907"/>
                <a:gd name="connsiteX8" fmla="*/ 3541072 w 4858853"/>
                <a:gd name="connsiteY8" fmla="*/ 11418 h 1553907"/>
                <a:gd name="connsiteX9" fmla="*/ 3787490 w 4858853"/>
                <a:gd name="connsiteY9" fmla="*/ 222368 h 1553907"/>
                <a:gd name="connsiteX10" fmla="*/ 3788258 w 4858853"/>
                <a:gd name="connsiteY10" fmla="*/ 413708 h 1553907"/>
                <a:gd name="connsiteX11" fmla="*/ 3721482 w 4858853"/>
                <a:gd name="connsiteY11" fmla="*/ 482718 h 1553907"/>
                <a:gd name="connsiteX12" fmla="*/ 3591084 w 4858853"/>
                <a:gd name="connsiteY12" fmla="*/ 596643 h 1553907"/>
                <a:gd name="connsiteX13" fmla="*/ 3772555 w 4858853"/>
                <a:gd name="connsiteY13" fmla="*/ 655568 h 1553907"/>
                <a:gd name="connsiteX14" fmla="*/ 4758909 w 4858853"/>
                <a:gd name="connsiteY14" fmla="*/ 269713 h 1553907"/>
                <a:gd name="connsiteX15" fmla="*/ 4858853 w 4858853"/>
                <a:gd name="connsiteY15" fmla="*/ 324434 h 1553907"/>
                <a:gd name="connsiteX16" fmla="*/ 4028635 w 4858853"/>
                <a:gd name="connsiteY16" fmla="*/ 1392728 h 1553907"/>
                <a:gd name="connsiteX17" fmla="*/ 0 w 4858853"/>
                <a:gd name="connsiteY17" fmla="*/ 1553907 h 1553907"/>
                <a:gd name="connsiteX18" fmla="*/ 7762 w 4858853"/>
                <a:gd name="connsiteY18" fmla="*/ 339002 h 1553907"/>
                <a:gd name="connsiteX0" fmla="*/ 7762 w 4858853"/>
                <a:gd name="connsiteY0" fmla="*/ 328565 h 1543470"/>
                <a:gd name="connsiteX1" fmla="*/ 301799 w 4858853"/>
                <a:gd name="connsiteY1" fmla="*/ 402150 h 1543470"/>
                <a:gd name="connsiteX2" fmla="*/ 709403 w 4858853"/>
                <a:gd name="connsiteY2" fmla="*/ 386648 h 1543470"/>
                <a:gd name="connsiteX3" fmla="*/ 1185471 w 4858853"/>
                <a:gd name="connsiteY3" fmla="*/ 272909 h 1543470"/>
                <a:gd name="connsiteX4" fmla="*/ 1440409 w 4858853"/>
                <a:gd name="connsiteY4" fmla="*/ 273282 h 1543470"/>
                <a:gd name="connsiteX5" fmla="*/ 2174994 w 4858853"/>
                <a:gd name="connsiteY5" fmla="*/ 398789 h 1543470"/>
                <a:gd name="connsiteX6" fmla="*/ 2647270 w 4858853"/>
                <a:gd name="connsiteY6" fmla="*/ 285422 h 1543470"/>
                <a:gd name="connsiteX7" fmla="*/ 3037351 w 4858853"/>
                <a:gd name="connsiteY7" fmla="*/ 114533 h 1543470"/>
                <a:gd name="connsiteX8" fmla="*/ 3541072 w 4858853"/>
                <a:gd name="connsiteY8" fmla="*/ 981 h 1543470"/>
                <a:gd name="connsiteX9" fmla="*/ 3787490 w 4858853"/>
                <a:gd name="connsiteY9" fmla="*/ 211931 h 1543470"/>
                <a:gd name="connsiteX10" fmla="*/ 3788258 w 4858853"/>
                <a:gd name="connsiteY10" fmla="*/ 403271 h 1543470"/>
                <a:gd name="connsiteX11" fmla="*/ 3721482 w 4858853"/>
                <a:gd name="connsiteY11" fmla="*/ 472281 h 1543470"/>
                <a:gd name="connsiteX12" fmla="*/ 3591084 w 4858853"/>
                <a:gd name="connsiteY12" fmla="*/ 586206 h 1543470"/>
                <a:gd name="connsiteX13" fmla="*/ 3772555 w 4858853"/>
                <a:gd name="connsiteY13" fmla="*/ 645131 h 1543470"/>
                <a:gd name="connsiteX14" fmla="*/ 4758909 w 4858853"/>
                <a:gd name="connsiteY14" fmla="*/ 259276 h 1543470"/>
                <a:gd name="connsiteX15" fmla="*/ 4858853 w 4858853"/>
                <a:gd name="connsiteY15" fmla="*/ 313997 h 1543470"/>
                <a:gd name="connsiteX16" fmla="*/ 4028635 w 4858853"/>
                <a:gd name="connsiteY16" fmla="*/ 1382291 h 1543470"/>
                <a:gd name="connsiteX17" fmla="*/ 0 w 4858853"/>
                <a:gd name="connsiteY17" fmla="*/ 1543470 h 1543470"/>
                <a:gd name="connsiteX18" fmla="*/ 7762 w 4858853"/>
                <a:gd name="connsiteY18" fmla="*/ 328565 h 1543470"/>
                <a:gd name="connsiteX0" fmla="*/ 7762 w 4858853"/>
                <a:gd name="connsiteY0" fmla="*/ 271105 h 1486010"/>
                <a:gd name="connsiteX1" fmla="*/ 301799 w 4858853"/>
                <a:gd name="connsiteY1" fmla="*/ 344690 h 1486010"/>
                <a:gd name="connsiteX2" fmla="*/ 709403 w 4858853"/>
                <a:gd name="connsiteY2" fmla="*/ 329188 h 1486010"/>
                <a:gd name="connsiteX3" fmla="*/ 1185471 w 4858853"/>
                <a:gd name="connsiteY3" fmla="*/ 215449 h 1486010"/>
                <a:gd name="connsiteX4" fmla="*/ 1440409 w 4858853"/>
                <a:gd name="connsiteY4" fmla="*/ 215822 h 1486010"/>
                <a:gd name="connsiteX5" fmla="*/ 2174994 w 4858853"/>
                <a:gd name="connsiteY5" fmla="*/ 341329 h 1486010"/>
                <a:gd name="connsiteX6" fmla="*/ 2647270 w 4858853"/>
                <a:gd name="connsiteY6" fmla="*/ 227962 h 1486010"/>
                <a:gd name="connsiteX7" fmla="*/ 3037351 w 4858853"/>
                <a:gd name="connsiteY7" fmla="*/ 57073 h 1486010"/>
                <a:gd name="connsiteX8" fmla="*/ 3604422 w 4858853"/>
                <a:gd name="connsiteY8" fmla="*/ 3285 h 1486010"/>
                <a:gd name="connsiteX9" fmla="*/ 3787490 w 4858853"/>
                <a:gd name="connsiteY9" fmla="*/ 154471 h 1486010"/>
                <a:gd name="connsiteX10" fmla="*/ 3788258 w 4858853"/>
                <a:gd name="connsiteY10" fmla="*/ 345811 h 1486010"/>
                <a:gd name="connsiteX11" fmla="*/ 3721482 w 4858853"/>
                <a:gd name="connsiteY11" fmla="*/ 414821 h 1486010"/>
                <a:gd name="connsiteX12" fmla="*/ 3591084 w 4858853"/>
                <a:gd name="connsiteY12" fmla="*/ 528746 h 1486010"/>
                <a:gd name="connsiteX13" fmla="*/ 3772555 w 4858853"/>
                <a:gd name="connsiteY13" fmla="*/ 587671 h 1486010"/>
                <a:gd name="connsiteX14" fmla="*/ 4758909 w 4858853"/>
                <a:gd name="connsiteY14" fmla="*/ 201816 h 1486010"/>
                <a:gd name="connsiteX15" fmla="*/ 4858853 w 4858853"/>
                <a:gd name="connsiteY15" fmla="*/ 256537 h 1486010"/>
                <a:gd name="connsiteX16" fmla="*/ 4028635 w 4858853"/>
                <a:gd name="connsiteY16" fmla="*/ 1324831 h 1486010"/>
                <a:gd name="connsiteX17" fmla="*/ 0 w 4858853"/>
                <a:gd name="connsiteY17" fmla="*/ 1486010 h 1486010"/>
                <a:gd name="connsiteX18" fmla="*/ 7762 w 4858853"/>
                <a:gd name="connsiteY18" fmla="*/ 271105 h 1486010"/>
                <a:gd name="connsiteX0" fmla="*/ 7762 w 4858853"/>
                <a:gd name="connsiteY0" fmla="*/ 271105 h 1486010"/>
                <a:gd name="connsiteX1" fmla="*/ 301799 w 4858853"/>
                <a:gd name="connsiteY1" fmla="*/ 344690 h 1486010"/>
                <a:gd name="connsiteX2" fmla="*/ 709403 w 4858853"/>
                <a:gd name="connsiteY2" fmla="*/ 329188 h 1486010"/>
                <a:gd name="connsiteX3" fmla="*/ 1185471 w 4858853"/>
                <a:gd name="connsiteY3" fmla="*/ 215449 h 1486010"/>
                <a:gd name="connsiteX4" fmla="*/ 1440409 w 4858853"/>
                <a:gd name="connsiteY4" fmla="*/ 215822 h 1486010"/>
                <a:gd name="connsiteX5" fmla="*/ 2174994 w 4858853"/>
                <a:gd name="connsiteY5" fmla="*/ 341329 h 1486010"/>
                <a:gd name="connsiteX6" fmla="*/ 2647270 w 4858853"/>
                <a:gd name="connsiteY6" fmla="*/ 227962 h 1486010"/>
                <a:gd name="connsiteX7" fmla="*/ 3037351 w 4858853"/>
                <a:gd name="connsiteY7" fmla="*/ 57073 h 1486010"/>
                <a:gd name="connsiteX8" fmla="*/ 3604422 w 4858853"/>
                <a:gd name="connsiteY8" fmla="*/ 3285 h 1486010"/>
                <a:gd name="connsiteX9" fmla="*/ 3811856 w 4858853"/>
                <a:gd name="connsiteY9" fmla="*/ 202282 h 1486010"/>
                <a:gd name="connsiteX10" fmla="*/ 3788258 w 4858853"/>
                <a:gd name="connsiteY10" fmla="*/ 345811 h 1486010"/>
                <a:gd name="connsiteX11" fmla="*/ 3721482 w 4858853"/>
                <a:gd name="connsiteY11" fmla="*/ 414821 h 1486010"/>
                <a:gd name="connsiteX12" fmla="*/ 3591084 w 4858853"/>
                <a:gd name="connsiteY12" fmla="*/ 528746 h 1486010"/>
                <a:gd name="connsiteX13" fmla="*/ 3772555 w 4858853"/>
                <a:gd name="connsiteY13" fmla="*/ 587671 h 1486010"/>
                <a:gd name="connsiteX14" fmla="*/ 4758909 w 4858853"/>
                <a:gd name="connsiteY14" fmla="*/ 201816 h 1486010"/>
                <a:gd name="connsiteX15" fmla="*/ 4858853 w 4858853"/>
                <a:gd name="connsiteY15" fmla="*/ 256537 h 1486010"/>
                <a:gd name="connsiteX16" fmla="*/ 4028635 w 4858853"/>
                <a:gd name="connsiteY16" fmla="*/ 1324831 h 1486010"/>
                <a:gd name="connsiteX17" fmla="*/ 0 w 4858853"/>
                <a:gd name="connsiteY17" fmla="*/ 1486010 h 1486010"/>
                <a:gd name="connsiteX18" fmla="*/ 7762 w 4858853"/>
                <a:gd name="connsiteY18" fmla="*/ 271105 h 1486010"/>
                <a:gd name="connsiteX0" fmla="*/ 7762 w 4858853"/>
                <a:gd name="connsiteY0" fmla="*/ 271105 h 1486010"/>
                <a:gd name="connsiteX1" fmla="*/ 301799 w 4858853"/>
                <a:gd name="connsiteY1" fmla="*/ 344690 h 1486010"/>
                <a:gd name="connsiteX2" fmla="*/ 709403 w 4858853"/>
                <a:gd name="connsiteY2" fmla="*/ 329188 h 1486010"/>
                <a:gd name="connsiteX3" fmla="*/ 1185471 w 4858853"/>
                <a:gd name="connsiteY3" fmla="*/ 215449 h 1486010"/>
                <a:gd name="connsiteX4" fmla="*/ 1440409 w 4858853"/>
                <a:gd name="connsiteY4" fmla="*/ 215822 h 1486010"/>
                <a:gd name="connsiteX5" fmla="*/ 2174994 w 4858853"/>
                <a:gd name="connsiteY5" fmla="*/ 341329 h 1486010"/>
                <a:gd name="connsiteX6" fmla="*/ 2647270 w 4858853"/>
                <a:gd name="connsiteY6" fmla="*/ 227962 h 1486010"/>
                <a:gd name="connsiteX7" fmla="*/ 3037351 w 4858853"/>
                <a:gd name="connsiteY7" fmla="*/ 57073 h 1486010"/>
                <a:gd name="connsiteX8" fmla="*/ 3604422 w 4858853"/>
                <a:gd name="connsiteY8" fmla="*/ 3285 h 1486010"/>
                <a:gd name="connsiteX9" fmla="*/ 3811856 w 4858853"/>
                <a:gd name="connsiteY9" fmla="*/ 202282 h 1486010"/>
                <a:gd name="connsiteX10" fmla="*/ 3788258 w 4858853"/>
                <a:gd name="connsiteY10" fmla="*/ 345811 h 1486010"/>
                <a:gd name="connsiteX11" fmla="*/ 3648386 w 4858853"/>
                <a:gd name="connsiteY11" fmla="*/ 498491 h 1486010"/>
                <a:gd name="connsiteX12" fmla="*/ 3591084 w 4858853"/>
                <a:gd name="connsiteY12" fmla="*/ 528746 h 1486010"/>
                <a:gd name="connsiteX13" fmla="*/ 3772555 w 4858853"/>
                <a:gd name="connsiteY13" fmla="*/ 587671 h 1486010"/>
                <a:gd name="connsiteX14" fmla="*/ 4758909 w 4858853"/>
                <a:gd name="connsiteY14" fmla="*/ 201816 h 1486010"/>
                <a:gd name="connsiteX15" fmla="*/ 4858853 w 4858853"/>
                <a:gd name="connsiteY15" fmla="*/ 256537 h 1486010"/>
                <a:gd name="connsiteX16" fmla="*/ 4028635 w 4858853"/>
                <a:gd name="connsiteY16" fmla="*/ 1324831 h 1486010"/>
                <a:gd name="connsiteX17" fmla="*/ 0 w 4858853"/>
                <a:gd name="connsiteY17" fmla="*/ 1486010 h 1486010"/>
                <a:gd name="connsiteX18" fmla="*/ 7762 w 4858853"/>
                <a:gd name="connsiteY18" fmla="*/ 271105 h 1486010"/>
                <a:gd name="connsiteX0" fmla="*/ 7762 w 4858853"/>
                <a:gd name="connsiteY0" fmla="*/ 271105 h 1486010"/>
                <a:gd name="connsiteX1" fmla="*/ 301799 w 4858853"/>
                <a:gd name="connsiteY1" fmla="*/ 344690 h 1486010"/>
                <a:gd name="connsiteX2" fmla="*/ 709403 w 4858853"/>
                <a:gd name="connsiteY2" fmla="*/ 329188 h 1486010"/>
                <a:gd name="connsiteX3" fmla="*/ 1185471 w 4858853"/>
                <a:gd name="connsiteY3" fmla="*/ 215449 h 1486010"/>
                <a:gd name="connsiteX4" fmla="*/ 1440409 w 4858853"/>
                <a:gd name="connsiteY4" fmla="*/ 215822 h 1486010"/>
                <a:gd name="connsiteX5" fmla="*/ 2174994 w 4858853"/>
                <a:gd name="connsiteY5" fmla="*/ 341329 h 1486010"/>
                <a:gd name="connsiteX6" fmla="*/ 2647270 w 4858853"/>
                <a:gd name="connsiteY6" fmla="*/ 227962 h 1486010"/>
                <a:gd name="connsiteX7" fmla="*/ 3037351 w 4858853"/>
                <a:gd name="connsiteY7" fmla="*/ 57073 h 1486010"/>
                <a:gd name="connsiteX8" fmla="*/ 3604422 w 4858853"/>
                <a:gd name="connsiteY8" fmla="*/ 3285 h 1486010"/>
                <a:gd name="connsiteX9" fmla="*/ 3811856 w 4858853"/>
                <a:gd name="connsiteY9" fmla="*/ 202282 h 1486010"/>
                <a:gd name="connsiteX10" fmla="*/ 3734655 w 4858853"/>
                <a:gd name="connsiteY10" fmla="*/ 405575 h 1486010"/>
                <a:gd name="connsiteX11" fmla="*/ 3648386 w 4858853"/>
                <a:gd name="connsiteY11" fmla="*/ 498491 h 1486010"/>
                <a:gd name="connsiteX12" fmla="*/ 3591084 w 4858853"/>
                <a:gd name="connsiteY12" fmla="*/ 528746 h 1486010"/>
                <a:gd name="connsiteX13" fmla="*/ 3772555 w 4858853"/>
                <a:gd name="connsiteY13" fmla="*/ 587671 h 1486010"/>
                <a:gd name="connsiteX14" fmla="*/ 4758909 w 4858853"/>
                <a:gd name="connsiteY14" fmla="*/ 201816 h 1486010"/>
                <a:gd name="connsiteX15" fmla="*/ 4858853 w 4858853"/>
                <a:gd name="connsiteY15" fmla="*/ 256537 h 1486010"/>
                <a:gd name="connsiteX16" fmla="*/ 4028635 w 4858853"/>
                <a:gd name="connsiteY16" fmla="*/ 1324831 h 1486010"/>
                <a:gd name="connsiteX17" fmla="*/ 0 w 4858853"/>
                <a:gd name="connsiteY17" fmla="*/ 1486010 h 1486010"/>
                <a:gd name="connsiteX18" fmla="*/ 7762 w 4858853"/>
                <a:gd name="connsiteY18" fmla="*/ 271105 h 1486010"/>
                <a:gd name="connsiteX0" fmla="*/ 7762 w 4858853"/>
                <a:gd name="connsiteY0" fmla="*/ 271105 h 1486010"/>
                <a:gd name="connsiteX1" fmla="*/ 301799 w 4858853"/>
                <a:gd name="connsiteY1" fmla="*/ 344690 h 1486010"/>
                <a:gd name="connsiteX2" fmla="*/ 709403 w 4858853"/>
                <a:gd name="connsiteY2" fmla="*/ 329188 h 1486010"/>
                <a:gd name="connsiteX3" fmla="*/ 1185471 w 4858853"/>
                <a:gd name="connsiteY3" fmla="*/ 215449 h 1486010"/>
                <a:gd name="connsiteX4" fmla="*/ 1440409 w 4858853"/>
                <a:gd name="connsiteY4" fmla="*/ 215822 h 1486010"/>
                <a:gd name="connsiteX5" fmla="*/ 2174994 w 4858853"/>
                <a:gd name="connsiteY5" fmla="*/ 341329 h 1486010"/>
                <a:gd name="connsiteX6" fmla="*/ 2647270 w 4858853"/>
                <a:gd name="connsiteY6" fmla="*/ 227962 h 1486010"/>
                <a:gd name="connsiteX7" fmla="*/ 3037351 w 4858853"/>
                <a:gd name="connsiteY7" fmla="*/ 57073 h 1486010"/>
                <a:gd name="connsiteX8" fmla="*/ 3604422 w 4858853"/>
                <a:gd name="connsiteY8" fmla="*/ 3285 h 1486010"/>
                <a:gd name="connsiteX9" fmla="*/ 3748507 w 4858853"/>
                <a:gd name="connsiteY9" fmla="*/ 202282 h 1486010"/>
                <a:gd name="connsiteX10" fmla="*/ 3734655 w 4858853"/>
                <a:gd name="connsiteY10" fmla="*/ 405575 h 1486010"/>
                <a:gd name="connsiteX11" fmla="*/ 3648386 w 4858853"/>
                <a:gd name="connsiteY11" fmla="*/ 498491 h 1486010"/>
                <a:gd name="connsiteX12" fmla="*/ 3591084 w 4858853"/>
                <a:gd name="connsiteY12" fmla="*/ 528746 h 1486010"/>
                <a:gd name="connsiteX13" fmla="*/ 3772555 w 4858853"/>
                <a:gd name="connsiteY13" fmla="*/ 587671 h 1486010"/>
                <a:gd name="connsiteX14" fmla="*/ 4758909 w 4858853"/>
                <a:gd name="connsiteY14" fmla="*/ 201816 h 1486010"/>
                <a:gd name="connsiteX15" fmla="*/ 4858853 w 4858853"/>
                <a:gd name="connsiteY15" fmla="*/ 256537 h 1486010"/>
                <a:gd name="connsiteX16" fmla="*/ 4028635 w 4858853"/>
                <a:gd name="connsiteY16" fmla="*/ 1324831 h 1486010"/>
                <a:gd name="connsiteX17" fmla="*/ 0 w 4858853"/>
                <a:gd name="connsiteY17" fmla="*/ 1486010 h 1486010"/>
                <a:gd name="connsiteX18" fmla="*/ 7762 w 4858853"/>
                <a:gd name="connsiteY18" fmla="*/ 271105 h 1486010"/>
                <a:gd name="connsiteX0" fmla="*/ 7762 w 4858853"/>
                <a:gd name="connsiteY0" fmla="*/ 271105 h 1486010"/>
                <a:gd name="connsiteX1" fmla="*/ 301799 w 4858853"/>
                <a:gd name="connsiteY1" fmla="*/ 344690 h 1486010"/>
                <a:gd name="connsiteX2" fmla="*/ 709403 w 4858853"/>
                <a:gd name="connsiteY2" fmla="*/ 329188 h 1486010"/>
                <a:gd name="connsiteX3" fmla="*/ 1185471 w 4858853"/>
                <a:gd name="connsiteY3" fmla="*/ 215449 h 1486010"/>
                <a:gd name="connsiteX4" fmla="*/ 1440409 w 4858853"/>
                <a:gd name="connsiteY4" fmla="*/ 215822 h 1486010"/>
                <a:gd name="connsiteX5" fmla="*/ 2174994 w 4858853"/>
                <a:gd name="connsiteY5" fmla="*/ 341329 h 1486010"/>
                <a:gd name="connsiteX6" fmla="*/ 2647270 w 4858853"/>
                <a:gd name="connsiteY6" fmla="*/ 227962 h 1486010"/>
                <a:gd name="connsiteX7" fmla="*/ 3037351 w 4858853"/>
                <a:gd name="connsiteY7" fmla="*/ 57073 h 1486010"/>
                <a:gd name="connsiteX8" fmla="*/ 3604422 w 4858853"/>
                <a:gd name="connsiteY8" fmla="*/ 3285 h 1486010"/>
                <a:gd name="connsiteX9" fmla="*/ 3748507 w 4858853"/>
                <a:gd name="connsiteY9" fmla="*/ 202282 h 1486010"/>
                <a:gd name="connsiteX10" fmla="*/ 3648386 w 4858853"/>
                <a:gd name="connsiteY10" fmla="*/ 498491 h 1486010"/>
                <a:gd name="connsiteX11" fmla="*/ 3591084 w 4858853"/>
                <a:gd name="connsiteY11" fmla="*/ 528746 h 1486010"/>
                <a:gd name="connsiteX12" fmla="*/ 3772555 w 4858853"/>
                <a:gd name="connsiteY12" fmla="*/ 587671 h 1486010"/>
                <a:gd name="connsiteX13" fmla="*/ 4758909 w 4858853"/>
                <a:gd name="connsiteY13" fmla="*/ 201816 h 1486010"/>
                <a:gd name="connsiteX14" fmla="*/ 4858853 w 4858853"/>
                <a:gd name="connsiteY14" fmla="*/ 256537 h 1486010"/>
                <a:gd name="connsiteX15" fmla="*/ 4028635 w 4858853"/>
                <a:gd name="connsiteY15" fmla="*/ 1324831 h 1486010"/>
                <a:gd name="connsiteX16" fmla="*/ 0 w 4858853"/>
                <a:gd name="connsiteY16" fmla="*/ 1486010 h 1486010"/>
                <a:gd name="connsiteX17" fmla="*/ 7762 w 4858853"/>
                <a:gd name="connsiteY17" fmla="*/ 271105 h 1486010"/>
                <a:gd name="connsiteX0" fmla="*/ 7762 w 4858853"/>
                <a:gd name="connsiteY0" fmla="*/ 271105 h 1486010"/>
                <a:gd name="connsiteX1" fmla="*/ 301799 w 4858853"/>
                <a:gd name="connsiteY1" fmla="*/ 344690 h 1486010"/>
                <a:gd name="connsiteX2" fmla="*/ 709403 w 4858853"/>
                <a:gd name="connsiteY2" fmla="*/ 329188 h 1486010"/>
                <a:gd name="connsiteX3" fmla="*/ 1185471 w 4858853"/>
                <a:gd name="connsiteY3" fmla="*/ 215449 h 1486010"/>
                <a:gd name="connsiteX4" fmla="*/ 1440409 w 4858853"/>
                <a:gd name="connsiteY4" fmla="*/ 215822 h 1486010"/>
                <a:gd name="connsiteX5" fmla="*/ 2174994 w 4858853"/>
                <a:gd name="connsiteY5" fmla="*/ 341329 h 1486010"/>
                <a:gd name="connsiteX6" fmla="*/ 2647270 w 4858853"/>
                <a:gd name="connsiteY6" fmla="*/ 227962 h 1486010"/>
                <a:gd name="connsiteX7" fmla="*/ 3037351 w 4858853"/>
                <a:gd name="connsiteY7" fmla="*/ 57073 h 1486010"/>
                <a:gd name="connsiteX8" fmla="*/ 3604422 w 4858853"/>
                <a:gd name="connsiteY8" fmla="*/ 3285 h 1486010"/>
                <a:gd name="connsiteX9" fmla="*/ 3753380 w 4858853"/>
                <a:gd name="connsiteY9" fmla="*/ 339741 h 1486010"/>
                <a:gd name="connsiteX10" fmla="*/ 3648386 w 4858853"/>
                <a:gd name="connsiteY10" fmla="*/ 498491 h 1486010"/>
                <a:gd name="connsiteX11" fmla="*/ 3591084 w 4858853"/>
                <a:gd name="connsiteY11" fmla="*/ 528746 h 1486010"/>
                <a:gd name="connsiteX12" fmla="*/ 3772555 w 4858853"/>
                <a:gd name="connsiteY12" fmla="*/ 587671 h 1486010"/>
                <a:gd name="connsiteX13" fmla="*/ 4758909 w 4858853"/>
                <a:gd name="connsiteY13" fmla="*/ 201816 h 1486010"/>
                <a:gd name="connsiteX14" fmla="*/ 4858853 w 4858853"/>
                <a:gd name="connsiteY14" fmla="*/ 256537 h 1486010"/>
                <a:gd name="connsiteX15" fmla="*/ 4028635 w 4858853"/>
                <a:gd name="connsiteY15" fmla="*/ 1324831 h 1486010"/>
                <a:gd name="connsiteX16" fmla="*/ 0 w 4858853"/>
                <a:gd name="connsiteY16" fmla="*/ 1486010 h 1486010"/>
                <a:gd name="connsiteX17" fmla="*/ 7762 w 4858853"/>
                <a:gd name="connsiteY17" fmla="*/ 271105 h 1486010"/>
                <a:gd name="connsiteX0" fmla="*/ 7762 w 4858853"/>
                <a:gd name="connsiteY0" fmla="*/ 226869 h 1441774"/>
                <a:gd name="connsiteX1" fmla="*/ 301799 w 4858853"/>
                <a:gd name="connsiteY1" fmla="*/ 300454 h 1441774"/>
                <a:gd name="connsiteX2" fmla="*/ 709403 w 4858853"/>
                <a:gd name="connsiteY2" fmla="*/ 284952 h 1441774"/>
                <a:gd name="connsiteX3" fmla="*/ 1185471 w 4858853"/>
                <a:gd name="connsiteY3" fmla="*/ 171213 h 1441774"/>
                <a:gd name="connsiteX4" fmla="*/ 1440409 w 4858853"/>
                <a:gd name="connsiteY4" fmla="*/ 171586 h 1441774"/>
                <a:gd name="connsiteX5" fmla="*/ 2174994 w 4858853"/>
                <a:gd name="connsiteY5" fmla="*/ 297093 h 1441774"/>
                <a:gd name="connsiteX6" fmla="*/ 2647270 w 4858853"/>
                <a:gd name="connsiteY6" fmla="*/ 183726 h 1441774"/>
                <a:gd name="connsiteX7" fmla="*/ 3037351 w 4858853"/>
                <a:gd name="connsiteY7" fmla="*/ 12837 h 1441774"/>
                <a:gd name="connsiteX8" fmla="*/ 3638534 w 4858853"/>
                <a:gd name="connsiteY8" fmla="*/ 90532 h 1441774"/>
                <a:gd name="connsiteX9" fmla="*/ 3753380 w 4858853"/>
                <a:gd name="connsiteY9" fmla="*/ 295505 h 1441774"/>
                <a:gd name="connsiteX10" fmla="*/ 3648386 w 4858853"/>
                <a:gd name="connsiteY10" fmla="*/ 454255 h 1441774"/>
                <a:gd name="connsiteX11" fmla="*/ 3591084 w 4858853"/>
                <a:gd name="connsiteY11" fmla="*/ 484510 h 1441774"/>
                <a:gd name="connsiteX12" fmla="*/ 3772555 w 4858853"/>
                <a:gd name="connsiteY12" fmla="*/ 543435 h 1441774"/>
                <a:gd name="connsiteX13" fmla="*/ 4758909 w 4858853"/>
                <a:gd name="connsiteY13" fmla="*/ 157580 h 1441774"/>
                <a:gd name="connsiteX14" fmla="*/ 4858853 w 4858853"/>
                <a:gd name="connsiteY14" fmla="*/ 212301 h 1441774"/>
                <a:gd name="connsiteX15" fmla="*/ 4028635 w 4858853"/>
                <a:gd name="connsiteY15" fmla="*/ 1280595 h 1441774"/>
                <a:gd name="connsiteX16" fmla="*/ 0 w 4858853"/>
                <a:gd name="connsiteY16" fmla="*/ 1441774 h 1441774"/>
                <a:gd name="connsiteX17" fmla="*/ 7762 w 4858853"/>
                <a:gd name="connsiteY17" fmla="*/ 226869 h 1441774"/>
                <a:gd name="connsiteX0" fmla="*/ 7762 w 4858853"/>
                <a:gd name="connsiteY0" fmla="*/ 237905 h 1452810"/>
                <a:gd name="connsiteX1" fmla="*/ 301799 w 4858853"/>
                <a:gd name="connsiteY1" fmla="*/ 311490 h 1452810"/>
                <a:gd name="connsiteX2" fmla="*/ 709403 w 4858853"/>
                <a:gd name="connsiteY2" fmla="*/ 295988 h 1452810"/>
                <a:gd name="connsiteX3" fmla="*/ 1185471 w 4858853"/>
                <a:gd name="connsiteY3" fmla="*/ 182249 h 1452810"/>
                <a:gd name="connsiteX4" fmla="*/ 1440409 w 4858853"/>
                <a:gd name="connsiteY4" fmla="*/ 182622 h 1452810"/>
                <a:gd name="connsiteX5" fmla="*/ 2174994 w 4858853"/>
                <a:gd name="connsiteY5" fmla="*/ 308129 h 1452810"/>
                <a:gd name="connsiteX6" fmla="*/ 2647270 w 4858853"/>
                <a:gd name="connsiteY6" fmla="*/ 194762 h 1452810"/>
                <a:gd name="connsiteX7" fmla="*/ 3417449 w 4858853"/>
                <a:gd name="connsiteY7" fmla="*/ 11920 h 1452810"/>
                <a:gd name="connsiteX8" fmla="*/ 3638534 w 4858853"/>
                <a:gd name="connsiteY8" fmla="*/ 101568 h 1452810"/>
                <a:gd name="connsiteX9" fmla="*/ 3753380 w 4858853"/>
                <a:gd name="connsiteY9" fmla="*/ 306541 h 1452810"/>
                <a:gd name="connsiteX10" fmla="*/ 3648386 w 4858853"/>
                <a:gd name="connsiteY10" fmla="*/ 465291 h 1452810"/>
                <a:gd name="connsiteX11" fmla="*/ 3591084 w 4858853"/>
                <a:gd name="connsiteY11" fmla="*/ 495546 h 1452810"/>
                <a:gd name="connsiteX12" fmla="*/ 3772555 w 4858853"/>
                <a:gd name="connsiteY12" fmla="*/ 554471 h 1452810"/>
                <a:gd name="connsiteX13" fmla="*/ 4758909 w 4858853"/>
                <a:gd name="connsiteY13" fmla="*/ 168616 h 1452810"/>
                <a:gd name="connsiteX14" fmla="*/ 4858853 w 4858853"/>
                <a:gd name="connsiteY14" fmla="*/ 223337 h 1452810"/>
                <a:gd name="connsiteX15" fmla="*/ 4028635 w 4858853"/>
                <a:gd name="connsiteY15" fmla="*/ 1291631 h 1452810"/>
                <a:gd name="connsiteX16" fmla="*/ 0 w 4858853"/>
                <a:gd name="connsiteY16" fmla="*/ 1452810 h 1452810"/>
                <a:gd name="connsiteX17" fmla="*/ 7762 w 4858853"/>
                <a:gd name="connsiteY17" fmla="*/ 237905 h 1452810"/>
                <a:gd name="connsiteX0" fmla="*/ 7762 w 4858853"/>
                <a:gd name="connsiteY0" fmla="*/ 237905 h 1452810"/>
                <a:gd name="connsiteX1" fmla="*/ 301799 w 4858853"/>
                <a:gd name="connsiteY1" fmla="*/ 311490 h 1452810"/>
                <a:gd name="connsiteX2" fmla="*/ 709403 w 4858853"/>
                <a:gd name="connsiteY2" fmla="*/ 295988 h 1452810"/>
                <a:gd name="connsiteX3" fmla="*/ 1185471 w 4858853"/>
                <a:gd name="connsiteY3" fmla="*/ 182249 h 1452810"/>
                <a:gd name="connsiteX4" fmla="*/ 1440409 w 4858853"/>
                <a:gd name="connsiteY4" fmla="*/ 182622 h 1452810"/>
                <a:gd name="connsiteX5" fmla="*/ 2174994 w 4858853"/>
                <a:gd name="connsiteY5" fmla="*/ 308129 h 1452810"/>
                <a:gd name="connsiteX6" fmla="*/ 3027367 w 4858853"/>
                <a:gd name="connsiteY6" fmla="*/ 63280 h 1452810"/>
                <a:gd name="connsiteX7" fmla="*/ 3417449 w 4858853"/>
                <a:gd name="connsiteY7" fmla="*/ 11920 h 1452810"/>
                <a:gd name="connsiteX8" fmla="*/ 3638534 w 4858853"/>
                <a:gd name="connsiteY8" fmla="*/ 101568 h 1452810"/>
                <a:gd name="connsiteX9" fmla="*/ 3753380 w 4858853"/>
                <a:gd name="connsiteY9" fmla="*/ 306541 h 1452810"/>
                <a:gd name="connsiteX10" fmla="*/ 3648386 w 4858853"/>
                <a:gd name="connsiteY10" fmla="*/ 465291 h 1452810"/>
                <a:gd name="connsiteX11" fmla="*/ 3591084 w 4858853"/>
                <a:gd name="connsiteY11" fmla="*/ 495546 h 1452810"/>
                <a:gd name="connsiteX12" fmla="*/ 3772555 w 4858853"/>
                <a:gd name="connsiteY12" fmla="*/ 554471 h 1452810"/>
                <a:gd name="connsiteX13" fmla="*/ 4758909 w 4858853"/>
                <a:gd name="connsiteY13" fmla="*/ 168616 h 1452810"/>
                <a:gd name="connsiteX14" fmla="*/ 4858853 w 4858853"/>
                <a:gd name="connsiteY14" fmla="*/ 223337 h 1452810"/>
                <a:gd name="connsiteX15" fmla="*/ 4028635 w 4858853"/>
                <a:gd name="connsiteY15" fmla="*/ 1291631 h 1452810"/>
                <a:gd name="connsiteX16" fmla="*/ 0 w 4858853"/>
                <a:gd name="connsiteY16" fmla="*/ 1452810 h 1452810"/>
                <a:gd name="connsiteX17" fmla="*/ 7762 w 4858853"/>
                <a:gd name="connsiteY17" fmla="*/ 237905 h 1452810"/>
                <a:gd name="connsiteX0" fmla="*/ 7762 w 4858853"/>
                <a:gd name="connsiteY0" fmla="*/ 237905 h 1452810"/>
                <a:gd name="connsiteX1" fmla="*/ 301799 w 4858853"/>
                <a:gd name="connsiteY1" fmla="*/ 311490 h 1452810"/>
                <a:gd name="connsiteX2" fmla="*/ 709403 w 4858853"/>
                <a:gd name="connsiteY2" fmla="*/ 295988 h 1452810"/>
                <a:gd name="connsiteX3" fmla="*/ 1185471 w 4858853"/>
                <a:gd name="connsiteY3" fmla="*/ 182249 h 1452810"/>
                <a:gd name="connsiteX4" fmla="*/ 1440409 w 4858853"/>
                <a:gd name="connsiteY4" fmla="*/ 182622 h 1452810"/>
                <a:gd name="connsiteX5" fmla="*/ 2174994 w 4858853"/>
                <a:gd name="connsiteY5" fmla="*/ 308129 h 1452810"/>
                <a:gd name="connsiteX6" fmla="*/ 3027367 w 4858853"/>
                <a:gd name="connsiteY6" fmla="*/ 63280 h 1452810"/>
                <a:gd name="connsiteX7" fmla="*/ 3417449 w 4858853"/>
                <a:gd name="connsiteY7" fmla="*/ 11920 h 1452810"/>
                <a:gd name="connsiteX8" fmla="*/ 3638534 w 4858853"/>
                <a:gd name="connsiteY8" fmla="*/ 101568 h 1452810"/>
                <a:gd name="connsiteX9" fmla="*/ 3753380 w 4858853"/>
                <a:gd name="connsiteY9" fmla="*/ 306541 h 1452810"/>
                <a:gd name="connsiteX10" fmla="*/ 3648386 w 4858853"/>
                <a:gd name="connsiteY10" fmla="*/ 465291 h 1452810"/>
                <a:gd name="connsiteX11" fmla="*/ 3591084 w 4858853"/>
                <a:gd name="connsiteY11" fmla="*/ 495546 h 1452810"/>
                <a:gd name="connsiteX12" fmla="*/ 3772555 w 4858853"/>
                <a:gd name="connsiteY12" fmla="*/ 554471 h 1452810"/>
                <a:gd name="connsiteX13" fmla="*/ 4758909 w 4858853"/>
                <a:gd name="connsiteY13" fmla="*/ 168616 h 1452810"/>
                <a:gd name="connsiteX14" fmla="*/ 4858853 w 4858853"/>
                <a:gd name="connsiteY14" fmla="*/ 223337 h 1452810"/>
                <a:gd name="connsiteX15" fmla="*/ 4028635 w 4858853"/>
                <a:gd name="connsiteY15" fmla="*/ 1291631 h 1452810"/>
                <a:gd name="connsiteX16" fmla="*/ 0 w 4858853"/>
                <a:gd name="connsiteY16" fmla="*/ 1452810 h 1452810"/>
                <a:gd name="connsiteX17" fmla="*/ 7762 w 4858853"/>
                <a:gd name="connsiteY17" fmla="*/ 237905 h 1452810"/>
                <a:gd name="connsiteX0" fmla="*/ 7762 w 4858853"/>
                <a:gd name="connsiteY0" fmla="*/ 250500 h 1465405"/>
                <a:gd name="connsiteX1" fmla="*/ 301799 w 4858853"/>
                <a:gd name="connsiteY1" fmla="*/ 324085 h 1465405"/>
                <a:gd name="connsiteX2" fmla="*/ 709403 w 4858853"/>
                <a:gd name="connsiteY2" fmla="*/ 308583 h 1465405"/>
                <a:gd name="connsiteX3" fmla="*/ 1185471 w 4858853"/>
                <a:gd name="connsiteY3" fmla="*/ 194844 h 1465405"/>
                <a:gd name="connsiteX4" fmla="*/ 1440409 w 4858853"/>
                <a:gd name="connsiteY4" fmla="*/ 195217 h 1465405"/>
                <a:gd name="connsiteX5" fmla="*/ 2174994 w 4858853"/>
                <a:gd name="connsiteY5" fmla="*/ 320724 h 1465405"/>
                <a:gd name="connsiteX6" fmla="*/ 3027367 w 4858853"/>
                <a:gd name="connsiteY6" fmla="*/ 75875 h 1465405"/>
                <a:gd name="connsiteX7" fmla="*/ 3417449 w 4858853"/>
                <a:gd name="connsiteY7" fmla="*/ 24515 h 1465405"/>
                <a:gd name="connsiteX8" fmla="*/ 3638534 w 4858853"/>
                <a:gd name="connsiteY8" fmla="*/ 114163 h 1465405"/>
                <a:gd name="connsiteX9" fmla="*/ 3753380 w 4858853"/>
                <a:gd name="connsiteY9" fmla="*/ 319136 h 1465405"/>
                <a:gd name="connsiteX10" fmla="*/ 3648386 w 4858853"/>
                <a:gd name="connsiteY10" fmla="*/ 477886 h 1465405"/>
                <a:gd name="connsiteX11" fmla="*/ 3591084 w 4858853"/>
                <a:gd name="connsiteY11" fmla="*/ 508141 h 1465405"/>
                <a:gd name="connsiteX12" fmla="*/ 3772555 w 4858853"/>
                <a:gd name="connsiteY12" fmla="*/ 567066 h 1465405"/>
                <a:gd name="connsiteX13" fmla="*/ 4758909 w 4858853"/>
                <a:gd name="connsiteY13" fmla="*/ 181211 h 1465405"/>
                <a:gd name="connsiteX14" fmla="*/ 4858853 w 4858853"/>
                <a:gd name="connsiteY14" fmla="*/ 235932 h 1465405"/>
                <a:gd name="connsiteX15" fmla="*/ 4028635 w 4858853"/>
                <a:gd name="connsiteY15" fmla="*/ 1304226 h 1465405"/>
                <a:gd name="connsiteX16" fmla="*/ 0 w 4858853"/>
                <a:gd name="connsiteY16" fmla="*/ 1465405 h 1465405"/>
                <a:gd name="connsiteX17" fmla="*/ 7762 w 4858853"/>
                <a:gd name="connsiteY17" fmla="*/ 250500 h 1465405"/>
                <a:gd name="connsiteX0" fmla="*/ 7762 w 4858853"/>
                <a:gd name="connsiteY0" fmla="*/ 253612 h 1468517"/>
                <a:gd name="connsiteX1" fmla="*/ 301799 w 4858853"/>
                <a:gd name="connsiteY1" fmla="*/ 327197 h 1468517"/>
                <a:gd name="connsiteX2" fmla="*/ 709403 w 4858853"/>
                <a:gd name="connsiteY2" fmla="*/ 311695 h 1468517"/>
                <a:gd name="connsiteX3" fmla="*/ 1185471 w 4858853"/>
                <a:gd name="connsiteY3" fmla="*/ 197956 h 1468517"/>
                <a:gd name="connsiteX4" fmla="*/ 1440409 w 4858853"/>
                <a:gd name="connsiteY4" fmla="*/ 198329 h 1468517"/>
                <a:gd name="connsiteX5" fmla="*/ 2174994 w 4858853"/>
                <a:gd name="connsiteY5" fmla="*/ 323836 h 1468517"/>
                <a:gd name="connsiteX6" fmla="*/ 3027367 w 4858853"/>
                <a:gd name="connsiteY6" fmla="*/ 78987 h 1468517"/>
                <a:gd name="connsiteX7" fmla="*/ 3417449 w 4858853"/>
                <a:gd name="connsiteY7" fmla="*/ 27627 h 1468517"/>
                <a:gd name="connsiteX8" fmla="*/ 3711630 w 4858853"/>
                <a:gd name="connsiteY8" fmla="*/ 105322 h 1468517"/>
                <a:gd name="connsiteX9" fmla="*/ 3753380 w 4858853"/>
                <a:gd name="connsiteY9" fmla="*/ 322248 h 1468517"/>
                <a:gd name="connsiteX10" fmla="*/ 3648386 w 4858853"/>
                <a:gd name="connsiteY10" fmla="*/ 480998 h 1468517"/>
                <a:gd name="connsiteX11" fmla="*/ 3591084 w 4858853"/>
                <a:gd name="connsiteY11" fmla="*/ 511253 h 1468517"/>
                <a:gd name="connsiteX12" fmla="*/ 3772555 w 4858853"/>
                <a:gd name="connsiteY12" fmla="*/ 570178 h 1468517"/>
                <a:gd name="connsiteX13" fmla="*/ 4758909 w 4858853"/>
                <a:gd name="connsiteY13" fmla="*/ 184323 h 1468517"/>
                <a:gd name="connsiteX14" fmla="*/ 4858853 w 4858853"/>
                <a:gd name="connsiteY14" fmla="*/ 239044 h 1468517"/>
                <a:gd name="connsiteX15" fmla="*/ 4028635 w 4858853"/>
                <a:gd name="connsiteY15" fmla="*/ 1307338 h 1468517"/>
                <a:gd name="connsiteX16" fmla="*/ 0 w 4858853"/>
                <a:gd name="connsiteY16" fmla="*/ 1468517 h 1468517"/>
                <a:gd name="connsiteX17" fmla="*/ 7762 w 4858853"/>
                <a:gd name="connsiteY17" fmla="*/ 253612 h 1468517"/>
                <a:gd name="connsiteX0" fmla="*/ 7762 w 4858853"/>
                <a:gd name="connsiteY0" fmla="*/ 253612 h 1468517"/>
                <a:gd name="connsiteX1" fmla="*/ 301799 w 4858853"/>
                <a:gd name="connsiteY1" fmla="*/ 327197 h 1468517"/>
                <a:gd name="connsiteX2" fmla="*/ 709403 w 4858853"/>
                <a:gd name="connsiteY2" fmla="*/ 311695 h 1468517"/>
                <a:gd name="connsiteX3" fmla="*/ 1185471 w 4858853"/>
                <a:gd name="connsiteY3" fmla="*/ 197956 h 1468517"/>
                <a:gd name="connsiteX4" fmla="*/ 1440409 w 4858853"/>
                <a:gd name="connsiteY4" fmla="*/ 198329 h 1468517"/>
                <a:gd name="connsiteX5" fmla="*/ 2174994 w 4858853"/>
                <a:gd name="connsiteY5" fmla="*/ 323836 h 1468517"/>
                <a:gd name="connsiteX6" fmla="*/ 3027367 w 4858853"/>
                <a:gd name="connsiteY6" fmla="*/ 78987 h 1468517"/>
                <a:gd name="connsiteX7" fmla="*/ 3417449 w 4858853"/>
                <a:gd name="connsiteY7" fmla="*/ 27627 h 1468517"/>
                <a:gd name="connsiteX8" fmla="*/ 3711630 w 4858853"/>
                <a:gd name="connsiteY8" fmla="*/ 105322 h 1468517"/>
                <a:gd name="connsiteX9" fmla="*/ 3753380 w 4858853"/>
                <a:gd name="connsiteY9" fmla="*/ 322248 h 1468517"/>
                <a:gd name="connsiteX10" fmla="*/ 3648386 w 4858853"/>
                <a:gd name="connsiteY10" fmla="*/ 480998 h 1468517"/>
                <a:gd name="connsiteX11" fmla="*/ 3591084 w 4858853"/>
                <a:gd name="connsiteY11" fmla="*/ 511253 h 1468517"/>
                <a:gd name="connsiteX12" fmla="*/ 3772555 w 4858853"/>
                <a:gd name="connsiteY12" fmla="*/ 570178 h 1468517"/>
                <a:gd name="connsiteX13" fmla="*/ 4758909 w 4858853"/>
                <a:gd name="connsiteY13" fmla="*/ 184323 h 1468517"/>
                <a:gd name="connsiteX14" fmla="*/ 4858853 w 4858853"/>
                <a:gd name="connsiteY14" fmla="*/ 239044 h 1468517"/>
                <a:gd name="connsiteX15" fmla="*/ 4028635 w 4858853"/>
                <a:gd name="connsiteY15" fmla="*/ 1307338 h 1468517"/>
                <a:gd name="connsiteX16" fmla="*/ 0 w 4858853"/>
                <a:gd name="connsiteY16" fmla="*/ 1468517 h 1468517"/>
                <a:gd name="connsiteX17" fmla="*/ 7762 w 4858853"/>
                <a:gd name="connsiteY17" fmla="*/ 253612 h 1468517"/>
                <a:gd name="connsiteX0" fmla="*/ 7762 w 4858853"/>
                <a:gd name="connsiteY0" fmla="*/ 246376 h 1461281"/>
                <a:gd name="connsiteX1" fmla="*/ 301799 w 4858853"/>
                <a:gd name="connsiteY1" fmla="*/ 319961 h 1461281"/>
                <a:gd name="connsiteX2" fmla="*/ 709403 w 4858853"/>
                <a:gd name="connsiteY2" fmla="*/ 304459 h 1461281"/>
                <a:gd name="connsiteX3" fmla="*/ 1185471 w 4858853"/>
                <a:gd name="connsiteY3" fmla="*/ 190720 h 1461281"/>
                <a:gd name="connsiteX4" fmla="*/ 1440409 w 4858853"/>
                <a:gd name="connsiteY4" fmla="*/ 191093 h 1461281"/>
                <a:gd name="connsiteX5" fmla="*/ 2174994 w 4858853"/>
                <a:gd name="connsiteY5" fmla="*/ 316600 h 1461281"/>
                <a:gd name="connsiteX6" fmla="*/ 3027367 w 4858853"/>
                <a:gd name="connsiteY6" fmla="*/ 71751 h 1461281"/>
                <a:gd name="connsiteX7" fmla="*/ 3417449 w 4858853"/>
                <a:gd name="connsiteY7" fmla="*/ 20391 h 1461281"/>
                <a:gd name="connsiteX8" fmla="*/ 3711630 w 4858853"/>
                <a:gd name="connsiteY8" fmla="*/ 98086 h 1461281"/>
                <a:gd name="connsiteX9" fmla="*/ 3753380 w 4858853"/>
                <a:gd name="connsiteY9" fmla="*/ 315012 h 1461281"/>
                <a:gd name="connsiteX10" fmla="*/ 3648386 w 4858853"/>
                <a:gd name="connsiteY10" fmla="*/ 473762 h 1461281"/>
                <a:gd name="connsiteX11" fmla="*/ 3591084 w 4858853"/>
                <a:gd name="connsiteY11" fmla="*/ 504017 h 1461281"/>
                <a:gd name="connsiteX12" fmla="*/ 3772555 w 4858853"/>
                <a:gd name="connsiteY12" fmla="*/ 562942 h 1461281"/>
                <a:gd name="connsiteX13" fmla="*/ 4758909 w 4858853"/>
                <a:gd name="connsiteY13" fmla="*/ 177087 h 1461281"/>
                <a:gd name="connsiteX14" fmla="*/ 4858853 w 4858853"/>
                <a:gd name="connsiteY14" fmla="*/ 231808 h 1461281"/>
                <a:gd name="connsiteX15" fmla="*/ 4028635 w 4858853"/>
                <a:gd name="connsiteY15" fmla="*/ 1300102 h 1461281"/>
                <a:gd name="connsiteX16" fmla="*/ 0 w 4858853"/>
                <a:gd name="connsiteY16" fmla="*/ 1461281 h 1461281"/>
                <a:gd name="connsiteX17" fmla="*/ 7762 w 4858853"/>
                <a:gd name="connsiteY17" fmla="*/ 246376 h 1461281"/>
                <a:gd name="connsiteX0" fmla="*/ 7762 w 4858853"/>
                <a:gd name="connsiteY0" fmla="*/ 238822 h 1453727"/>
                <a:gd name="connsiteX1" fmla="*/ 301799 w 4858853"/>
                <a:gd name="connsiteY1" fmla="*/ 312407 h 1453727"/>
                <a:gd name="connsiteX2" fmla="*/ 709403 w 4858853"/>
                <a:gd name="connsiteY2" fmla="*/ 296905 h 1453727"/>
                <a:gd name="connsiteX3" fmla="*/ 1185471 w 4858853"/>
                <a:gd name="connsiteY3" fmla="*/ 183166 h 1453727"/>
                <a:gd name="connsiteX4" fmla="*/ 1440409 w 4858853"/>
                <a:gd name="connsiteY4" fmla="*/ 183539 h 1453727"/>
                <a:gd name="connsiteX5" fmla="*/ 2174994 w 4858853"/>
                <a:gd name="connsiteY5" fmla="*/ 309046 h 1453727"/>
                <a:gd name="connsiteX6" fmla="*/ 3027367 w 4858853"/>
                <a:gd name="connsiteY6" fmla="*/ 64197 h 1453727"/>
                <a:gd name="connsiteX7" fmla="*/ 3417449 w 4858853"/>
                <a:gd name="connsiteY7" fmla="*/ 12837 h 1453727"/>
                <a:gd name="connsiteX8" fmla="*/ 3711630 w 4858853"/>
                <a:gd name="connsiteY8" fmla="*/ 90532 h 1453727"/>
                <a:gd name="connsiteX9" fmla="*/ 3753380 w 4858853"/>
                <a:gd name="connsiteY9" fmla="*/ 307458 h 1453727"/>
                <a:gd name="connsiteX10" fmla="*/ 3648386 w 4858853"/>
                <a:gd name="connsiteY10" fmla="*/ 466208 h 1453727"/>
                <a:gd name="connsiteX11" fmla="*/ 3591084 w 4858853"/>
                <a:gd name="connsiteY11" fmla="*/ 496463 h 1453727"/>
                <a:gd name="connsiteX12" fmla="*/ 3772555 w 4858853"/>
                <a:gd name="connsiteY12" fmla="*/ 555388 h 1453727"/>
                <a:gd name="connsiteX13" fmla="*/ 4758909 w 4858853"/>
                <a:gd name="connsiteY13" fmla="*/ 169533 h 1453727"/>
                <a:gd name="connsiteX14" fmla="*/ 4858853 w 4858853"/>
                <a:gd name="connsiteY14" fmla="*/ 224254 h 1453727"/>
                <a:gd name="connsiteX15" fmla="*/ 4028635 w 4858853"/>
                <a:gd name="connsiteY15" fmla="*/ 1292548 h 1453727"/>
                <a:gd name="connsiteX16" fmla="*/ 0 w 4858853"/>
                <a:gd name="connsiteY16" fmla="*/ 1453727 h 1453727"/>
                <a:gd name="connsiteX17" fmla="*/ 7762 w 4858853"/>
                <a:gd name="connsiteY17" fmla="*/ 238822 h 1453727"/>
                <a:gd name="connsiteX0" fmla="*/ 7762 w 4858853"/>
                <a:gd name="connsiteY0" fmla="*/ 225985 h 1440890"/>
                <a:gd name="connsiteX1" fmla="*/ 301799 w 4858853"/>
                <a:gd name="connsiteY1" fmla="*/ 299570 h 1440890"/>
                <a:gd name="connsiteX2" fmla="*/ 709403 w 4858853"/>
                <a:gd name="connsiteY2" fmla="*/ 284068 h 1440890"/>
                <a:gd name="connsiteX3" fmla="*/ 1185471 w 4858853"/>
                <a:gd name="connsiteY3" fmla="*/ 170329 h 1440890"/>
                <a:gd name="connsiteX4" fmla="*/ 1440409 w 4858853"/>
                <a:gd name="connsiteY4" fmla="*/ 170702 h 1440890"/>
                <a:gd name="connsiteX5" fmla="*/ 2174994 w 4858853"/>
                <a:gd name="connsiteY5" fmla="*/ 296209 h 1440890"/>
                <a:gd name="connsiteX6" fmla="*/ 3027367 w 4858853"/>
                <a:gd name="connsiteY6" fmla="*/ 51360 h 1440890"/>
                <a:gd name="connsiteX7" fmla="*/ 3417449 w 4858853"/>
                <a:gd name="connsiteY7" fmla="*/ 0 h 1440890"/>
                <a:gd name="connsiteX8" fmla="*/ 3711630 w 4858853"/>
                <a:gd name="connsiteY8" fmla="*/ 77695 h 1440890"/>
                <a:gd name="connsiteX9" fmla="*/ 3753380 w 4858853"/>
                <a:gd name="connsiteY9" fmla="*/ 294621 h 1440890"/>
                <a:gd name="connsiteX10" fmla="*/ 3648386 w 4858853"/>
                <a:gd name="connsiteY10" fmla="*/ 453371 h 1440890"/>
                <a:gd name="connsiteX11" fmla="*/ 3591084 w 4858853"/>
                <a:gd name="connsiteY11" fmla="*/ 483626 h 1440890"/>
                <a:gd name="connsiteX12" fmla="*/ 3772555 w 4858853"/>
                <a:gd name="connsiteY12" fmla="*/ 542551 h 1440890"/>
                <a:gd name="connsiteX13" fmla="*/ 4758909 w 4858853"/>
                <a:gd name="connsiteY13" fmla="*/ 156696 h 1440890"/>
                <a:gd name="connsiteX14" fmla="*/ 4858853 w 4858853"/>
                <a:gd name="connsiteY14" fmla="*/ 211417 h 1440890"/>
                <a:gd name="connsiteX15" fmla="*/ 4028635 w 4858853"/>
                <a:gd name="connsiteY15" fmla="*/ 1279711 h 1440890"/>
                <a:gd name="connsiteX16" fmla="*/ 0 w 4858853"/>
                <a:gd name="connsiteY16" fmla="*/ 1440890 h 1440890"/>
                <a:gd name="connsiteX17" fmla="*/ 7762 w 4858853"/>
                <a:gd name="connsiteY17" fmla="*/ 225985 h 1440890"/>
                <a:gd name="connsiteX0" fmla="*/ 7762 w 4858853"/>
                <a:gd name="connsiteY0" fmla="*/ 278373 h 1493278"/>
                <a:gd name="connsiteX1" fmla="*/ 301799 w 4858853"/>
                <a:gd name="connsiteY1" fmla="*/ 351958 h 1493278"/>
                <a:gd name="connsiteX2" fmla="*/ 709403 w 4858853"/>
                <a:gd name="connsiteY2" fmla="*/ 336456 h 1493278"/>
                <a:gd name="connsiteX3" fmla="*/ 1185471 w 4858853"/>
                <a:gd name="connsiteY3" fmla="*/ 222717 h 1493278"/>
                <a:gd name="connsiteX4" fmla="*/ 1440409 w 4858853"/>
                <a:gd name="connsiteY4" fmla="*/ 223090 h 1493278"/>
                <a:gd name="connsiteX5" fmla="*/ 2174994 w 4858853"/>
                <a:gd name="connsiteY5" fmla="*/ 348597 h 1493278"/>
                <a:gd name="connsiteX6" fmla="*/ 3027367 w 4858853"/>
                <a:gd name="connsiteY6" fmla="*/ 103748 h 1493278"/>
                <a:gd name="connsiteX7" fmla="*/ 3429099 w 4858853"/>
                <a:gd name="connsiteY7" fmla="*/ 0 h 1493278"/>
                <a:gd name="connsiteX8" fmla="*/ 3711630 w 4858853"/>
                <a:gd name="connsiteY8" fmla="*/ 130083 h 1493278"/>
                <a:gd name="connsiteX9" fmla="*/ 3753380 w 4858853"/>
                <a:gd name="connsiteY9" fmla="*/ 347009 h 1493278"/>
                <a:gd name="connsiteX10" fmla="*/ 3648386 w 4858853"/>
                <a:gd name="connsiteY10" fmla="*/ 505759 h 1493278"/>
                <a:gd name="connsiteX11" fmla="*/ 3591084 w 4858853"/>
                <a:gd name="connsiteY11" fmla="*/ 536014 h 1493278"/>
                <a:gd name="connsiteX12" fmla="*/ 3772555 w 4858853"/>
                <a:gd name="connsiteY12" fmla="*/ 594939 h 1493278"/>
                <a:gd name="connsiteX13" fmla="*/ 4758909 w 4858853"/>
                <a:gd name="connsiteY13" fmla="*/ 209084 h 1493278"/>
                <a:gd name="connsiteX14" fmla="*/ 4858853 w 4858853"/>
                <a:gd name="connsiteY14" fmla="*/ 263805 h 1493278"/>
                <a:gd name="connsiteX15" fmla="*/ 4028635 w 4858853"/>
                <a:gd name="connsiteY15" fmla="*/ 1332099 h 1493278"/>
                <a:gd name="connsiteX16" fmla="*/ 0 w 4858853"/>
                <a:gd name="connsiteY16" fmla="*/ 1493278 h 1493278"/>
                <a:gd name="connsiteX17" fmla="*/ 7762 w 4858853"/>
                <a:gd name="connsiteY17" fmla="*/ 278373 h 1493278"/>
                <a:gd name="connsiteX0" fmla="*/ 7762 w 4858853"/>
                <a:gd name="connsiteY0" fmla="*/ 278373 h 1493278"/>
                <a:gd name="connsiteX1" fmla="*/ 301799 w 4858853"/>
                <a:gd name="connsiteY1" fmla="*/ 351958 h 1493278"/>
                <a:gd name="connsiteX2" fmla="*/ 709403 w 4858853"/>
                <a:gd name="connsiteY2" fmla="*/ 336456 h 1493278"/>
                <a:gd name="connsiteX3" fmla="*/ 1185471 w 4858853"/>
                <a:gd name="connsiteY3" fmla="*/ 222717 h 1493278"/>
                <a:gd name="connsiteX4" fmla="*/ 1440409 w 4858853"/>
                <a:gd name="connsiteY4" fmla="*/ 223090 h 1493278"/>
                <a:gd name="connsiteX5" fmla="*/ 2174994 w 4858853"/>
                <a:gd name="connsiteY5" fmla="*/ 348597 h 1493278"/>
                <a:gd name="connsiteX6" fmla="*/ 3027367 w 4858853"/>
                <a:gd name="connsiteY6" fmla="*/ 103748 h 1493278"/>
                <a:gd name="connsiteX7" fmla="*/ 3429099 w 4858853"/>
                <a:gd name="connsiteY7" fmla="*/ 0 h 1493278"/>
                <a:gd name="connsiteX8" fmla="*/ 3711630 w 4858853"/>
                <a:gd name="connsiteY8" fmla="*/ 130083 h 1493278"/>
                <a:gd name="connsiteX9" fmla="*/ 3753380 w 4858853"/>
                <a:gd name="connsiteY9" fmla="*/ 347009 h 1493278"/>
                <a:gd name="connsiteX10" fmla="*/ 3648386 w 4858853"/>
                <a:gd name="connsiteY10" fmla="*/ 505759 h 1493278"/>
                <a:gd name="connsiteX11" fmla="*/ 3591084 w 4858853"/>
                <a:gd name="connsiteY11" fmla="*/ 536014 h 1493278"/>
                <a:gd name="connsiteX12" fmla="*/ 3772555 w 4858853"/>
                <a:gd name="connsiteY12" fmla="*/ 594939 h 1493278"/>
                <a:gd name="connsiteX13" fmla="*/ 4758909 w 4858853"/>
                <a:gd name="connsiteY13" fmla="*/ 209084 h 1493278"/>
                <a:gd name="connsiteX14" fmla="*/ 4858853 w 4858853"/>
                <a:gd name="connsiteY14" fmla="*/ 263805 h 1493278"/>
                <a:gd name="connsiteX15" fmla="*/ 4028635 w 4858853"/>
                <a:gd name="connsiteY15" fmla="*/ 1332099 h 1493278"/>
                <a:gd name="connsiteX16" fmla="*/ 0 w 4858853"/>
                <a:gd name="connsiteY16" fmla="*/ 1493278 h 1493278"/>
                <a:gd name="connsiteX17" fmla="*/ 7762 w 4858853"/>
                <a:gd name="connsiteY17" fmla="*/ 278373 h 1493278"/>
                <a:gd name="connsiteX0" fmla="*/ 7762 w 4858853"/>
                <a:gd name="connsiteY0" fmla="*/ 278373 h 1493278"/>
                <a:gd name="connsiteX1" fmla="*/ 301799 w 4858853"/>
                <a:gd name="connsiteY1" fmla="*/ 351958 h 1493278"/>
                <a:gd name="connsiteX2" fmla="*/ 709403 w 4858853"/>
                <a:gd name="connsiteY2" fmla="*/ 336456 h 1493278"/>
                <a:gd name="connsiteX3" fmla="*/ 1185471 w 4858853"/>
                <a:gd name="connsiteY3" fmla="*/ 222717 h 1493278"/>
                <a:gd name="connsiteX4" fmla="*/ 1440409 w 4858853"/>
                <a:gd name="connsiteY4" fmla="*/ 223090 h 1493278"/>
                <a:gd name="connsiteX5" fmla="*/ 2174994 w 4858853"/>
                <a:gd name="connsiteY5" fmla="*/ 348597 h 1493278"/>
                <a:gd name="connsiteX6" fmla="*/ 3027367 w 4858853"/>
                <a:gd name="connsiteY6" fmla="*/ 103748 h 1493278"/>
                <a:gd name="connsiteX7" fmla="*/ 3429099 w 4858853"/>
                <a:gd name="connsiteY7" fmla="*/ 0 h 1493278"/>
                <a:gd name="connsiteX8" fmla="*/ 3711630 w 4858853"/>
                <a:gd name="connsiteY8" fmla="*/ 130083 h 1493278"/>
                <a:gd name="connsiteX9" fmla="*/ 3753380 w 4858853"/>
                <a:gd name="connsiteY9" fmla="*/ 347009 h 1493278"/>
                <a:gd name="connsiteX10" fmla="*/ 3648386 w 4858853"/>
                <a:gd name="connsiteY10" fmla="*/ 505759 h 1493278"/>
                <a:gd name="connsiteX11" fmla="*/ 3591084 w 4858853"/>
                <a:gd name="connsiteY11" fmla="*/ 536014 h 1493278"/>
                <a:gd name="connsiteX12" fmla="*/ 3772555 w 4858853"/>
                <a:gd name="connsiteY12" fmla="*/ 594939 h 1493278"/>
                <a:gd name="connsiteX13" fmla="*/ 4758909 w 4858853"/>
                <a:gd name="connsiteY13" fmla="*/ 209084 h 1493278"/>
                <a:gd name="connsiteX14" fmla="*/ 4858853 w 4858853"/>
                <a:gd name="connsiteY14" fmla="*/ 263805 h 1493278"/>
                <a:gd name="connsiteX15" fmla="*/ 4028635 w 4858853"/>
                <a:gd name="connsiteY15" fmla="*/ 1332099 h 1493278"/>
                <a:gd name="connsiteX16" fmla="*/ 0 w 4858853"/>
                <a:gd name="connsiteY16" fmla="*/ 1493278 h 1493278"/>
                <a:gd name="connsiteX17" fmla="*/ 7762 w 4858853"/>
                <a:gd name="connsiteY17" fmla="*/ 278373 h 1493278"/>
                <a:gd name="connsiteX0" fmla="*/ 7762 w 4858853"/>
                <a:gd name="connsiteY0" fmla="*/ 278373 h 1493278"/>
                <a:gd name="connsiteX1" fmla="*/ 301799 w 4858853"/>
                <a:gd name="connsiteY1" fmla="*/ 351958 h 1493278"/>
                <a:gd name="connsiteX2" fmla="*/ 709403 w 4858853"/>
                <a:gd name="connsiteY2" fmla="*/ 336456 h 1493278"/>
                <a:gd name="connsiteX3" fmla="*/ 1185471 w 4858853"/>
                <a:gd name="connsiteY3" fmla="*/ 222717 h 1493278"/>
                <a:gd name="connsiteX4" fmla="*/ 1440409 w 4858853"/>
                <a:gd name="connsiteY4" fmla="*/ 223090 h 1493278"/>
                <a:gd name="connsiteX5" fmla="*/ 2174994 w 4858853"/>
                <a:gd name="connsiteY5" fmla="*/ 348597 h 1493278"/>
                <a:gd name="connsiteX6" fmla="*/ 3027367 w 4858853"/>
                <a:gd name="connsiteY6" fmla="*/ 103748 h 1493278"/>
                <a:gd name="connsiteX7" fmla="*/ 3429099 w 4858853"/>
                <a:gd name="connsiteY7" fmla="*/ 0 h 1493278"/>
                <a:gd name="connsiteX8" fmla="*/ 3711630 w 4858853"/>
                <a:gd name="connsiteY8" fmla="*/ 130083 h 1493278"/>
                <a:gd name="connsiteX9" fmla="*/ 3753380 w 4858853"/>
                <a:gd name="connsiteY9" fmla="*/ 347009 h 1493278"/>
                <a:gd name="connsiteX10" fmla="*/ 3648386 w 4858853"/>
                <a:gd name="connsiteY10" fmla="*/ 505759 h 1493278"/>
                <a:gd name="connsiteX11" fmla="*/ 3591084 w 4858853"/>
                <a:gd name="connsiteY11" fmla="*/ 536014 h 1493278"/>
                <a:gd name="connsiteX12" fmla="*/ 3772555 w 4858853"/>
                <a:gd name="connsiteY12" fmla="*/ 594939 h 1493278"/>
                <a:gd name="connsiteX13" fmla="*/ 4758909 w 4858853"/>
                <a:gd name="connsiteY13" fmla="*/ 209084 h 1493278"/>
                <a:gd name="connsiteX14" fmla="*/ 4858853 w 4858853"/>
                <a:gd name="connsiteY14" fmla="*/ 263805 h 1493278"/>
                <a:gd name="connsiteX15" fmla="*/ 4028635 w 4858853"/>
                <a:gd name="connsiteY15" fmla="*/ 1332099 h 1493278"/>
                <a:gd name="connsiteX16" fmla="*/ 0 w 4858853"/>
                <a:gd name="connsiteY16" fmla="*/ 1493278 h 1493278"/>
                <a:gd name="connsiteX17" fmla="*/ 7762 w 4858853"/>
                <a:gd name="connsiteY17" fmla="*/ 278373 h 1493278"/>
                <a:gd name="connsiteX0" fmla="*/ 7762 w 4858853"/>
                <a:gd name="connsiteY0" fmla="*/ 278373 h 1493278"/>
                <a:gd name="connsiteX1" fmla="*/ 301799 w 4858853"/>
                <a:gd name="connsiteY1" fmla="*/ 351958 h 1493278"/>
                <a:gd name="connsiteX2" fmla="*/ 709403 w 4858853"/>
                <a:gd name="connsiteY2" fmla="*/ 336456 h 1493278"/>
                <a:gd name="connsiteX3" fmla="*/ 1185471 w 4858853"/>
                <a:gd name="connsiteY3" fmla="*/ 222717 h 1493278"/>
                <a:gd name="connsiteX4" fmla="*/ 1440409 w 4858853"/>
                <a:gd name="connsiteY4" fmla="*/ 223090 h 1493278"/>
                <a:gd name="connsiteX5" fmla="*/ 2174994 w 4858853"/>
                <a:gd name="connsiteY5" fmla="*/ 348597 h 1493278"/>
                <a:gd name="connsiteX6" fmla="*/ 3027367 w 4858853"/>
                <a:gd name="connsiteY6" fmla="*/ 103748 h 1493278"/>
                <a:gd name="connsiteX7" fmla="*/ 3429099 w 4858853"/>
                <a:gd name="connsiteY7" fmla="*/ 0 h 1493278"/>
                <a:gd name="connsiteX8" fmla="*/ 3711630 w 4858853"/>
                <a:gd name="connsiteY8" fmla="*/ 130083 h 1493278"/>
                <a:gd name="connsiteX9" fmla="*/ 3753380 w 4858853"/>
                <a:gd name="connsiteY9" fmla="*/ 347009 h 1493278"/>
                <a:gd name="connsiteX10" fmla="*/ 3648386 w 4858853"/>
                <a:gd name="connsiteY10" fmla="*/ 505759 h 1493278"/>
                <a:gd name="connsiteX11" fmla="*/ 3591084 w 4858853"/>
                <a:gd name="connsiteY11" fmla="*/ 536014 h 1493278"/>
                <a:gd name="connsiteX12" fmla="*/ 3772555 w 4858853"/>
                <a:gd name="connsiteY12" fmla="*/ 594939 h 1493278"/>
                <a:gd name="connsiteX13" fmla="*/ 4758909 w 4858853"/>
                <a:gd name="connsiteY13" fmla="*/ 209084 h 1493278"/>
                <a:gd name="connsiteX14" fmla="*/ 4858853 w 4858853"/>
                <a:gd name="connsiteY14" fmla="*/ 263805 h 1493278"/>
                <a:gd name="connsiteX15" fmla="*/ 4028635 w 4858853"/>
                <a:gd name="connsiteY15" fmla="*/ 1332099 h 1493278"/>
                <a:gd name="connsiteX16" fmla="*/ 0 w 4858853"/>
                <a:gd name="connsiteY16" fmla="*/ 1493278 h 1493278"/>
                <a:gd name="connsiteX17" fmla="*/ 7762 w 4858853"/>
                <a:gd name="connsiteY17" fmla="*/ 278373 h 1493278"/>
                <a:gd name="connsiteX0" fmla="*/ 7762 w 4858853"/>
                <a:gd name="connsiteY0" fmla="*/ 278373 h 1493278"/>
                <a:gd name="connsiteX1" fmla="*/ 301799 w 4858853"/>
                <a:gd name="connsiteY1" fmla="*/ 351958 h 1493278"/>
                <a:gd name="connsiteX2" fmla="*/ 709403 w 4858853"/>
                <a:gd name="connsiteY2" fmla="*/ 336456 h 1493278"/>
                <a:gd name="connsiteX3" fmla="*/ 1185471 w 4858853"/>
                <a:gd name="connsiteY3" fmla="*/ 222717 h 1493278"/>
                <a:gd name="connsiteX4" fmla="*/ 1440409 w 4858853"/>
                <a:gd name="connsiteY4" fmla="*/ 223090 h 1493278"/>
                <a:gd name="connsiteX5" fmla="*/ 2174994 w 4858853"/>
                <a:gd name="connsiteY5" fmla="*/ 348597 h 1493278"/>
                <a:gd name="connsiteX6" fmla="*/ 3027367 w 4858853"/>
                <a:gd name="connsiteY6" fmla="*/ 103748 h 1493278"/>
                <a:gd name="connsiteX7" fmla="*/ 3429099 w 4858853"/>
                <a:gd name="connsiteY7" fmla="*/ 0 h 1493278"/>
                <a:gd name="connsiteX8" fmla="*/ 3711630 w 4858853"/>
                <a:gd name="connsiteY8" fmla="*/ 130083 h 1493278"/>
                <a:gd name="connsiteX9" fmla="*/ 3753380 w 4858853"/>
                <a:gd name="connsiteY9" fmla="*/ 347009 h 1493278"/>
                <a:gd name="connsiteX10" fmla="*/ 3591084 w 4858853"/>
                <a:gd name="connsiteY10" fmla="*/ 536014 h 1493278"/>
                <a:gd name="connsiteX11" fmla="*/ 3772555 w 4858853"/>
                <a:gd name="connsiteY11" fmla="*/ 594939 h 1493278"/>
                <a:gd name="connsiteX12" fmla="*/ 4758909 w 4858853"/>
                <a:gd name="connsiteY12" fmla="*/ 209084 h 1493278"/>
                <a:gd name="connsiteX13" fmla="*/ 4858853 w 4858853"/>
                <a:gd name="connsiteY13" fmla="*/ 263805 h 1493278"/>
                <a:gd name="connsiteX14" fmla="*/ 4028635 w 4858853"/>
                <a:gd name="connsiteY14" fmla="*/ 1332099 h 1493278"/>
                <a:gd name="connsiteX15" fmla="*/ 0 w 4858853"/>
                <a:gd name="connsiteY15" fmla="*/ 1493278 h 1493278"/>
                <a:gd name="connsiteX16" fmla="*/ 7762 w 4858853"/>
                <a:gd name="connsiteY16" fmla="*/ 278373 h 1493278"/>
                <a:gd name="connsiteX0" fmla="*/ 7762 w 4858853"/>
                <a:gd name="connsiteY0" fmla="*/ 278373 h 1493278"/>
                <a:gd name="connsiteX1" fmla="*/ 301799 w 4858853"/>
                <a:gd name="connsiteY1" fmla="*/ 351958 h 1493278"/>
                <a:gd name="connsiteX2" fmla="*/ 709403 w 4858853"/>
                <a:gd name="connsiteY2" fmla="*/ 336456 h 1493278"/>
                <a:gd name="connsiteX3" fmla="*/ 1185471 w 4858853"/>
                <a:gd name="connsiteY3" fmla="*/ 222717 h 1493278"/>
                <a:gd name="connsiteX4" fmla="*/ 1440409 w 4858853"/>
                <a:gd name="connsiteY4" fmla="*/ 223090 h 1493278"/>
                <a:gd name="connsiteX5" fmla="*/ 2174994 w 4858853"/>
                <a:gd name="connsiteY5" fmla="*/ 348597 h 1493278"/>
                <a:gd name="connsiteX6" fmla="*/ 3027367 w 4858853"/>
                <a:gd name="connsiteY6" fmla="*/ 103748 h 1493278"/>
                <a:gd name="connsiteX7" fmla="*/ 3429099 w 4858853"/>
                <a:gd name="connsiteY7" fmla="*/ 0 h 1493278"/>
                <a:gd name="connsiteX8" fmla="*/ 3711630 w 4858853"/>
                <a:gd name="connsiteY8" fmla="*/ 130083 h 1493278"/>
                <a:gd name="connsiteX9" fmla="*/ 3753380 w 4858853"/>
                <a:gd name="connsiteY9" fmla="*/ 347009 h 1493278"/>
                <a:gd name="connsiteX10" fmla="*/ 3591084 w 4858853"/>
                <a:gd name="connsiteY10" fmla="*/ 536014 h 1493278"/>
                <a:gd name="connsiteX11" fmla="*/ 3772555 w 4858853"/>
                <a:gd name="connsiteY11" fmla="*/ 594939 h 1493278"/>
                <a:gd name="connsiteX12" fmla="*/ 4758909 w 4858853"/>
                <a:gd name="connsiteY12" fmla="*/ 209084 h 1493278"/>
                <a:gd name="connsiteX13" fmla="*/ 4858853 w 4858853"/>
                <a:gd name="connsiteY13" fmla="*/ 263805 h 1493278"/>
                <a:gd name="connsiteX14" fmla="*/ 4028635 w 4858853"/>
                <a:gd name="connsiteY14" fmla="*/ 1332099 h 1493278"/>
                <a:gd name="connsiteX15" fmla="*/ 0 w 4858853"/>
                <a:gd name="connsiteY15" fmla="*/ 1493278 h 1493278"/>
                <a:gd name="connsiteX16" fmla="*/ 7762 w 4858853"/>
                <a:gd name="connsiteY16" fmla="*/ 278373 h 1493278"/>
                <a:gd name="connsiteX0" fmla="*/ 7762 w 4858853"/>
                <a:gd name="connsiteY0" fmla="*/ 278373 h 1493278"/>
                <a:gd name="connsiteX1" fmla="*/ 301799 w 4858853"/>
                <a:gd name="connsiteY1" fmla="*/ 351958 h 1493278"/>
                <a:gd name="connsiteX2" fmla="*/ 709403 w 4858853"/>
                <a:gd name="connsiteY2" fmla="*/ 336456 h 1493278"/>
                <a:gd name="connsiteX3" fmla="*/ 1185471 w 4858853"/>
                <a:gd name="connsiteY3" fmla="*/ 222717 h 1493278"/>
                <a:gd name="connsiteX4" fmla="*/ 1440409 w 4858853"/>
                <a:gd name="connsiteY4" fmla="*/ 223090 h 1493278"/>
                <a:gd name="connsiteX5" fmla="*/ 2174994 w 4858853"/>
                <a:gd name="connsiteY5" fmla="*/ 348597 h 1493278"/>
                <a:gd name="connsiteX6" fmla="*/ 3027367 w 4858853"/>
                <a:gd name="connsiteY6" fmla="*/ 103748 h 1493278"/>
                <a:gd name="connsiteX7" fmla="*/ 3429099 w 4858853"/>
                <a:gd name="connsiteY7" fmla="*/ 0 h 1493278"/>
                <a:gd name="connsiteX8" fmla="*/ 3711630 w 4858853"/>
                <a:gd name="connsiteY8" fmla="*/ 130083 h 1493278"/>
                <a:gd name="connsiteX9" fmla="*/ 3753380 w 4858853"/>
                <a:gd name="connsiteY9" fmla="*/ 347009 h 1493278"/>
                <a:gd name="connsiteX10" fmla="*/ 3591084 w 4858853"/>
                <a:gd name="connsiteY10" fmla="*/ 536014 h 1493278"/>
                <a:gd name="connsiteX11" fmla="*/ 3772555 w 4858853"/>
                <a:gd name="connsiteY11" fmla="*/ 594939 h 1493278"/>
                <a:gd name="connsiteX12" fmla="*/ 4758909 w 4858853"/>
                <a:gd name="connsiteY12" fmla="*/ 209084 h 1493278"/>
                <a:gd name="connsiteX13" fmla="*/ 4858853 w 4858853"/>
                <a:gd name="connsiteY13" fmla="*/ 263805 h 1493278"/>
                <a:gd name="connsiteX14" fmla="*/ 4028635 w 4858853"/>
                <a:gd name="connsiteY14" fmla="*/ 1332099 h 1493278"/>
                <a:gd name="connsiteX15" fmla="*/ 0 w 4858853"/>
                <a:gd name="connsiteY15" fmla="*/ 1493278 h 1493278"/>
                <a:gd name="connsiteX16" fmla="*/ 7762 w 4858853"/>
                <a:gd name="connsiteY16" fmla="*/ 278373 h 1493278"/>
                <a:gd name="connsiteX0" fmla="*/ 7762 w 4858853"/>
                <a:gd name="connsiteY0" fmla="*/ 278373 h 1493278"/>
                <a:gd name="connsiteX1" fmla="*/ 301799 w 4858853"/>
                <a:gd name="connsiteY1" fmla="*/ 351958 h 1493278"/>
                <a:gd name="connsiteX2" fmla="*/ 709403 w 4858853"/>
                <a:gd name="connsiteY2" fmla="*/ 336456 h 1493278"/>
                <a:gd name="connsiteX3" fmla="*/ 1185471 w 4858853"/>
                <a:gd name="connsiteY3" fmla="*/ 222717 h 1493278"/>
                <a:gd name="connsiteX4" fmla="*/ 1440409 w 4858853"/>
                <a:gd name="connsiteY4" fmla="*/ 223090 h 1493278"/>
                <a:gd name="connsiteX5" fmla="*/ 2174994 w 4858853"/>
                <a:gd name="connsiteY5" fmla="*/ 348597 h 1493278"/>
                <a:gd name="connsiteX6" fmla="*/ 3027367 w 4858853"/>
                <a:gd name="connsiteY6" fmla="*/ 103748 h 1493278"/>
                <a:gd name="connsiteX7" fmla="*/ 3429099 w 4858853"/>
                <a:gd name="connsiteY7" fmla="*/ 0 h 1493278"/>
                <a:gd name="connsiteX8" fmla="*/ 3711630 w 4858853"/>
                <a:gd name="connsiteY8" fmla="*/ 130083 h 1493278"/>
                <a:gd name="connsiteX9" fmla="*/ 3753380 w 4858853"/>
                <a:gd name="connsiteY9" fmla="*/ 347009 h 1493278"/>
                <a:gd name="connsiteX10" fmla="*/ 3594967 w 4858853"/>
                <a:gd name="connsiteY10" fmla="*/ 512202 h 1493278"/>
                <a:gd name="connsiteX11" fmla="*/ 3772555 w 4858853"/>
                <a:gd name="connsiteY11" fmla="*/ 594939 h 1493278"/>
                <a:gd name="connsiteX12" fmla="*/ 4758909 w 4858853"/>
                <a:gd name="connsiteY12" fmla="*/ 209084 h 1493278"/>
                <a:gd name="connsiteX13" fmla="*/ 4858853 w 4858853"/>
                <a:gd name="connsiteY13" fmla="*/ 263805 h 1493278"/>
                <a:gd name="connsiteX14" fmla="*/ 4028635 w 4858853"/>
                <a:gd name="connsiteY14" fmla="*/ 1332099 h 1493278"/>
                <a:gd name="connsiteX15" fmla="*/ 0 w 4858853"/>
                <a:gd name="connsiteY15" fmla="*/ 1493278 h 1493278"/>
                <a:gd name="connsiteX16" fmla="*/ 7762 w 4858853"/>
                <a:gd name="connsiteY16" fmla="*/ 278373 h 1493278"/>
                <a:gd name="connsiteX0" fmla="*/ 7762 w 4858853"/>
                <a:gd name="connsiteY0" fmla="*/ 278373 h 1493278"/>
                <a:gd name="connsiteX1" fmla="*/ 301799 w 4858853"/>
                <a:gd name="connsiteY1" fmla="*/ 351958 h 1493278"/>
                <a:gd name="connsiteX2" fmla="*/ 709403 w 4858853"/>
                <a:gd name="connsiteY2" fmla="*/ 336456 h 1493278"/>
                <a:gd name="connsiteX3" fmla="*/ 1185471 w 4858853"/>
                <a:gd name="connsiteY3" fmla="*/ 222717 h 1493278"/>
                <a:gd name="connsiteX4" fmla="*/ 1440409 w 4858853"/>
                <a:gd name="connsiteY4" fmla="*/ 223090 h 1493278"/>
                <a:gd name="connsiteX5" fmla="*/ 2174994 w 4858853"/>
                <a:gd name="connsiteY5" fmla="*/ 348597 h 1493278"/>
                <a:gd name="connsiteX6" fmla="*/ 3027367 w 4858853"/>
                <a:gd name="connsiteY6" fmla="*/ 103748 h 1493278"/>
                <a:gd name="connsiteX7" fmla="*/ 3429099 w 4858853"/>
                <a:gd name="connsiteY7" fmla="*/ 0 h 1493278"/>
                <a:gd name="connsiteX8" fmla="*/ 3711630 w 4858853"/>
                <a:gd name="connsiteY8" fmla="*/ 130083 h 1493278"/>
                <a:gd name="connsiteX9" fmla="*/ 3753380 w 4858853"/>
                <a:gd name="connsiteY9" fmla="*/ 347009 h 1493278"/>
                <a:gd name="connsiteX10" fmla="*/ 3594967 w 4858853"/>
                <a:gd name="connsiteY10" fmla="*/ 512202 h 1493278"/>
                <a:gd name="connsiteX11" fmla="*/ 3803621 w 4858853"/>
                <a:gd name="connsiteY11" fmla="*/ 561602 h 1493278"/>
                <a:gd name="connsiteX12" fmla="*/ 4758909 w 4858853"/>
                <a:gd name="connsiteY12" fmla="*/ 209084 h 1493278"/>
                <a:gd name="connsiteX13" fmla="*/ 4858853 w 4858853"/>
                <a:gd name="connsiteY13" fmla="*/ 263805 h 1493278"/>
                <a:gd name="connsiteX14" fmla="*/ 4028635 w 4858853"/>
                <a:gd name="connsiteY14" fmla="*/ 1332099 h 1493278"/>
                <a:gd name="connsiteX15" fmla="*/ 0 w 4858853"/>
                <a:gd name="connsiteY15" fmla="*/ 1493278 h 1493278"/>
                <a:gd name="connsiteX16" fmla="*/ 7762 w 4858853"/>
                <a:gd name="connsiteY16" fmla="*/ 278373 h 1493278"/>
                <a:gd name="connsiteX0" fmla="*/ 7762 w 4858853"/>
                <a:gd name="connsiteY0" fmla="*/ 278373 h 1493278"/>
                <a:gd name="connsiteX1" fmla="*/ 301799 w 4858853"/>
                <a:gd name="connsiteY1" fmla="*/ 351958 h 1493278"/>
                <a:gd name="connsiteX2" fmla="*/ 709403 w 4858853"/>
                <a:gd name="connsiteY2" fmla="*/ 336456 h 1493278"/>
                <a:gd name="connsiteX3" fmla="*/ 1185471 w 4858853"/>
                <a:gd name="connsiteY3" fmla="*/ 222717 h 1493278"/>
                <a:gd name="connsiteX4" fmla="*/ 1440409 w 4858853"/>
                <a:gd name="connsiteY4" fmla="*/ 223090 h 1493278"/>
                <a:gd name="connsiteX5" fmla="*/ 2174994 w 4858853"/>
                <a:gd name="connsiteY5" fmla="*/ 348597 h 1493278"/>
                <a:gd name="connsiteX6" fmla="*/ 3027367 w 4858853"/>
                <a:gd name="connsiteY6" fmla="*/ 103748 h 1493278"/>
                <a:gd name="connsiteX7" fmla="*/ 3429099 w 4858853"/>
                <a:gd name="connsiteY7" fmla="*/ 0 h 1493278"/>
                <a:gd name="connsiteX8" fmla="*/ 3711630 w 4858853"/>
                <a:gd name="connsiteY8" fmla="*/ 130083 h 1493278"/>
                <a:gd name="connsiteX9" fmla="*/ 3753380 w 4858853"/>
                <a:gd name="connsiteY9" fmla="*/ 347009 h 1493278"/>
                <a:gd name="connsiteX10" fmla="*/ 3594967 w 4858853"/>
                <a:gd name="connsiteY10" fmla="*/ 512202 h 1493278"/>
                <a:gd name="connsiteX11" fmla="*/ 3803621 w 4858853"/>
                <a:gd name="connsiteY11" fmla="*/ 561602 h 1493278"/>
                <a:gd name="connsiteX12" fmla="*/ 4758909 w 4858853"/>
                <a:gd name="connsiteY12" fmla="*/ 209084 h 1493278"/>
                <a:gd name="connsiteX13" fmla="*/ 4858853 w 4858853"/>
                <a:gd name="connsiteY13" fmla="*/ 263805 h 1493278"/>
                <a:gd name="connsiteX14" fmla="*/ 4028635 w 4858853"/>
                <a:gd name="connsiteY14" fmla="*/ 1332099 h 1493278"/>
                <a:gd name="connsiteX15" fmla="*/ 0 w 4858853"/>
                <a:gd name="connsiteY15" fmla="*/ 1493278 h 1493278"/>
                <a:gd name="connsiteX16" fmla="*/ 7762 w 4858853"/>
                <a:gd name="connsiteY16" fmla="*/ 278373 h 1493278"/>
                <a:gd name="connsiteX0" fmla="*/ 7762 w 4858853"/>
                <a:gd name="connsiteY0" fmla="*/ 278373 h 1493278"/>
                <a:gd name="connsiteX1" fmla="*/ 301799 w 4858853"/>
                <a:gd name="connsiteY1" fmla="*/ 351958 h 1493278"/>
                <a:gd name="connsiteX2" fmla="*/ 709403 w 4858853"/>
                <a:gd name="connsiteY2" fmla="*/ 336456 h 1493278"/>
                <a:gd name="connsiteX3" fmla="*/ 1185471 w 4858853"/>
                <a:gd name="connsiteY3" fmla="*/ 222717 h 1493278"/>
                <a:gd name="connsiteX4" fmla="*/ 1440409 w 4858853"/>
                <a:gd name="connsiteY4" fmla="*/ 223090 h 1493278"/>
                <a:gd name="connsiteX5" fmla="*/ 2174994 w 4858853"/>
                <a:gd name="connsiteY5" fmla="*/ 348597 h 1493278"/>
                <a:gd name="connsiteX6" fmla="*/ 3027367 w 4858853"/>
                <a:gd name="connsiteY6" fmla="*/ 103748 h 1493278"/>
                <a:gd name="connsiteX7" fmla="*/ 3429099 w 4858853"/>
                <a:gd name="connsiteY7" fmla="*/ 0 h 1493278"/>
                <a:gd name="connsiteX8" fmla="*/ 3711630 w 4858853"/>
                <a:gd name="connsiteY8" fmla="*/ 130083 h 1493278"/>
                <a:gd name="connsiteX9" fmla="*/ 3753380 w 4858853"/>
                <a:gd name="connsiteY9" fmla="*/ 347009 h 1493278"/>
                <a:gd name="connsiteX10" fmla="*/ 3594967 w 4858853"/>
                <a:gd name="connsiteY10" fmla="*/ 512202 h 1493278"/>
                <a:gd name="connsiteX11" fmla="*/ 3803621 w 4858853"/>
                <a:gd name="connsiteY11" fmla="*/ 561602 h 1493278"/>
                <a:gd name="connsiteX12" fmla="*/ 4758909 w 4858853"/>
                <a:gd name="connsiteY12" fmla="*/ 209084 h 1493278"/>
                <a:gd name="connsiteX13" fmla="*/ 4858853 w 4858853"/>
                <a:gd name="connsiteY13" fmla="*/ 263805 h 1493278"/>
                <a:gd name="connsiteX14" fmla="*/ 4028635 w 4858853"/>
                <a:gd name="connsiteY14" fmla="*/ 1332099 h 1493278"/>
                <a:gd name="connsiteX15" fmla="*/ 0 w 4858853"/>
                <a:gd name="connsiteY15" fmla="*/ 1493278 h 1493278"/>
                <a:gd name="connsiteX16" fmla="*/ 7762 w 4858853"/>
                <a:gd name="connsiteY16" fmla="*/ 278373 h 1493278"/>
                <a:gd name="connsiteX0" fmla="*/ 7762 w 4858853"/>
                <a:gd name="connsiteY0" fmla="*/ 278373 h 1493278"/>
                <a:gd name="connsiteX1" fmla="*/ 301799 w 4858853"/>
                <a:gd name="connsiteY1" fmla="*/ 351958 h 1493278"/>
                <a:gd name="connsiteX2" fmla="*/ 709403 w 4858853"/>
                <a:gd name="connsiteY2" fmla="*/ 336456 h 1493278"/>
                <a:gd name="connsiteX3" fmla="*/ 1185471 w 4858853"/>
                <a:gd name="connsiteY3" fmla="*/ 222717 h 1493278"/>
                <a:gd name="connsiteX4" fmla="*/ 1440409 w 4858853"/>
                <a:gd name="connsiteY4" fmla="*/ 223090 h 1493278"/>
                <a:gd name="connsiteX5" fmla="*/ 2174994 w 4858853"/>
                <a:gd name="connsiteY5" fmla="*/ 348597 h 1493278"/>
                <a:gd name="connsiteX6" fmla="*/ 3027367 w 4858853"/>
                <a:gd name="connsiteY6" fmla="*/ 103748 h 1493278"/>
                <a:gd name="connsiteX7" fmla="*/ 3429099 w 4858853"/>
                <a:gd name="connsiteY7" fmla="*/ 0 h 1493278"/>
                <a:gd name="connsiteX8" fmla="*/ 3750462 w 4858853"/>
                <a:gd name="connsiteY8" fmla="*/ 134846 h 1493278"/>
                <a:gd name="connsiteX9" fmla="*/ 3753380 w 4858853"/>
                <a:gd name="connsiteY9" fmla="*/ 347009 h 1493278"/>
                <a:gd name="connsiteX10" fmla="*/ 3594967 w 4858853"/>
                <a:gd name="connsiteY10" fmla="*/ 512202 h 1493278"/>
                <a:gd name="connsiteX11" fmla="*/ 3803621 w 4858853"/>
                <a:gd name="connsiteY11" fmla="*/ 561602 h 1493278"/>
                <a:gd name="connsiteX12" fmla="*/ 4758909 w 4858853"/>
                <a:gd name="connsiteY12" fmla="*/ 209084 h 1493278"/>
                <a:gd name="connsiteX13" fmla="*/ 4858853 w 4858853"/>
                <a:gd name="connsiteY13" fmla="*/ 263805 h 1493278"/>
                <a:gd name="connsiteX14" fmla="*/ 4028635 w 4858853"/>
                <a:gd name="connsiteY14" fmla="*/ 1332099 h 1493278"/>
                <a:gd name="connsiteX15" fmla="*/ 0 w 4858853"/>
                <a:gd name="connsiteY15" fmla="*/ 1493278 h 1493278"/>
                <a:gd name="connsiteX16" fmla="*/ 7762 w 4858853"/>
                <a:gd name="connsiteY16" fmla="*/ 278373 h 1493278"/>
                <a:gd name="connsiteX0" fmla="*/ 7762 w 4858853"/>
                <a:gd name="connsiteY0" fmla="*/ 278373 h 1493278"/>
                <a:gd name="connsiteX1" fmla="*/ 301799 w 4858853"/>
                <a:gd name="connsiteY1" fmla="*/ 351958 h 1493278"/>
                <a:gd name="connsiteX2" fmla="*/ 709403 w 4858853"/>
                <a:gd name="connsiteY2" fmla="*/ 336456 h 1493278"/>
                <a:gd name="connsiteX3" fmla="*/ 1185471 w 4858853"/>
                <a:gd name="connsiteY3" fmla="*/ 222717 h 1493278"/>
                <a:gd name="connsiteX4" fmla="*/ 1440409 w 4858853"/>
                <a:gd name="connsiteY4" fmla="*/ 223090 h 1493278"/>
                <a:gd name="connsiteX5" fmla="*/ 2248775 w 4858853"/>
                <a:gd name="connsiteY5" fmla="*/ 424797 h 1493278"/>
                <a:gd name="connsiteX6" fmla="*/ 3027367 w 4858853"/>
                <a:gd name="connsiteY6" fmla="*/ 103748 h 1493278"/>
                <a:gd name="connsiteX7" fmla="*/ 3429099 w 4858853"/>
                <a:gd name="connsiteY7" fmla="*/ 0 h 1493278"/>
                <a:gd name="connsiteX8" fmla="*/ 3750462 w 4858853"/>
                <a:gd name="connsiteY8" fmla="*/ 134846 h 1493278"/>
                <a:gd name="connsiteX9" fmla="*/ 3753380 w 4858853"/>
                <a:gd name="connsiteY9" fmla="*/ 347009 h 1493278"/>
                <a:gd name="connsiteX10" fmla="*/ 3594967 w 4858853"/>
                <a:gd name="connsiteY10" fmla="*/ 512202 h 1493278"/>
                <a:gd name="connsiteX11" fmla="*/ 3803621 w 4858853"/>
                <a:gd name="connsiteY11" fmla="*/ 561602 h 1493278"/>
                <a:gd name="connsiteX12" fmla="*/ 4758909 w 4858853"/>
                <a:gd name="connsiteY12" fmla="*/ 209084 h 1493278"/>
                <a:gd name="connsiteX13" fmla="*/ 4858853 w 4858853"/>
                <a:gd name="connsiteY13" fmla="*/ 263805 h 1493278"/>
                <a:gd name="connsiteX14" fmla="*/ 4028635 w 4858853"/>
                <a:gd name="connsiteY14" fmla="*/ 1332099 h 1493278"/>
                <a:gd name="connsiteX15" fmla="*/ 0 w 4858853"/>
                <a:gd name="connsiteY15" fmla="*/ 1493278 h 1493278"/>
                <a:gd name="connsiteX16" fmla="*/ 7762 w 4858853"/>
                <a:gd name="connsiteY16" fmla="*/ 278373 h 1493278"/>
                <a:gd name="connsiteX0" fmla="*/ 7762 w 4858853"/>
                <a:gd name="connsiteY0" fmla="*/ 278373 h 1493278"/>
                <a:gd name="connsiteX1" fmla="*/ 301799 w 4858853"/>
                <a:gd name="connsiteY1" fmla="*/ 351958 h 1493278"/>
                <a:gd name="connsiteX2" fmla="*/ 709403 w 4858853"/>
                <a:gd name="connsiteY2" fmla="*/ 336456 h 1493278"/>
                <a:gd name="connsiteX3" fmla="*/ 1185471 w 4858853"/>
                <a:gd name="connsiteY3" fmla="*/ 222717 h 1493278"/>
                <a:gd name="connsiteX4" fmla="*/ 1440409 w 4858853"/>
                <a:gd name="connsiteY4" fmla="*/ 223090 h 1493278"/>
                <a:gd name="connsiteX5" fmla="*/ 2248775 w 4858853"/>
                <a:gd name="connsiteY5" fmla="*/ 424797 h 1493278"/>
                <a:gd name="connsiteX6" fmla="*/ 3023484 w 4858853"/>
                <a:gd name="connsiteY6" fmla="*/ 137086 h 1493278"/>
                <a:gd name="connsiteX7" fmla="*/ 3429099 w 4858853"/>
                <a:gd name="connsiteY7" fmla="*/ 0 h 1493278"/>
                <a:gd name="connsiteX8" fmla="*/ 3750462 w 4858853"/>
                <a:gd name="connsiteY8" fmla="*/ 134846 h 1493278"/>
                <a:gd name="connsiteX9" fmla="*/ 3753380 w 4858853"/>
                <a:gd name="connsiteY9" fmla="*/ 347009 h 1493278"/>
                <a:gd name="connsiteX10" fmla="*/ 3594967 w 4858853"/>
                <a:gd name="connsiteY10" fmla="*/ 512202 h 1493278"/>
                <a:gd name="connsiteX11" fmla="*/ 3803621 w 4858853"/>
                <a:gd name="connsiteY11" fmla="*/ 561602 h 1493278"/>
                <a:gd name="connsiteX12" fmla="*/ 4758909 w 4858853"/>
                <a:gd name="connsiteY12" fmla="*/ 209084 h 1493278"/>
                <a:gd name="connsiteX13" fmla="*/ 4858853 w 4858853"/>
                <a:gd name="connsiteY13" fmla="*/ 263805 h 1493278"/>
                <a:gd name="connsiteX14" fmla="*/ 4028635 w 4858853"/>
                <a:gd name="connsiteY14" fmla="*/ 1332099 h 1493278"/>
                <a:gd name="connsiteX15" fmla="*/ 0 w 4858853"/>
                <a:gd name="connsiteY15" fmla="*/ 1493278 h 1493278"/>
                <a:gd name="connsiteX16" fmla="*/ 7762 w 4858853"/>
                <a:gd name="connsiteY16" fmla="*/ 278373 h 1493278"/>
                <a:gd name="connsiteX0" fmla="*/ 7762 w 4858853"/>
                <a:gd name="connsiteY0" fmla="*/ 278373 h 1493278"/>
                <a:gd name="connsiteX1" fmla="*/ 301799 w 4858853"/>
                <a:gd name="connsiteY1" fmla="*/ 423395 h 1493278"/>
                <a:gd name="connsiteX2" fmla="*/ 709403 w 4858853"/>
                <a:gd name="connsiteY2" fmla="*/ 336456 h 1493278"/>
                <a:gd name="connsiteX3" fmla="*/ 1185471 w 4858853"/>
                <a:gd name="connsiteY3" fmla="*/ 222717 h 1493278"/>
                <a:gd name="connsiteX4" fmla="*/ 1440409 w 4858853"/>
                <a:gd name="connsiteY4" fmla="*/ 223090 h 1493278"/>
                <a:gd name="connsiteX5" fmla="*/ 2248775 w 4858853"/>
                <a:gd name="connsiteY5" fmla="*/ 424797 h 1493278"/>
                <a:gd name="connsiteX6" fmla="*/ 3023484 w 4858853"/>
                <a:gd name="connsiteY6" fmla="*/ 137086 h 1493278"/>
                <a:gd name="connsiteX7" fmla="*/ 3429099 w 4858853"/>
                <a:gd name="connsiteY7" fmla="*/ 0 h 1493278"/>
                <a:gd name="connsiteX8" fmla="*/ 3750462 w 4858853"/>
                <a:gd name="connsiteY8" fmla="*/ 134846 h 1493278"/>
                <a:gd name="connsiteX9" fmla="*/ 3753380 w 4858853"/>
                <a:gd name="connsiteY9" fmla="*/ 347009 h 1493278"/>
                <a:gd name="connsiteX10" fmla="*/ 3594967 w 4858853"/>
                <a:gd name="connsiteY10" fmla="*/ 512202 h 1493278"/>
                <a:gd name="connsiteX11" fmla="*/ 3803621 w 4858853"/>
                <a:gd name="connsiteY11" fmla="*/ 561602 h 1493278"/>
                <a:gd name="connsiteX12" fmla="*/ 4758909 w 4858853"/>
                <a:gd name="connsiteY12" fmla="*/ 209084 h 1493278"/>
                <a:gd name="connsiteX13" fmla="*/ 4858853 w 4858853"/>
                <a:gd name="connsiteY13" fmla="*/ 263805 h 1493278"/>
                <a:gd name="connsiteX14" fmla="*/ 4028635 w 4858853"/>
                <a:gd name="connsiteY14" fmla="*/ 1332099 h 1493278"/>
                <a:gd name="connsiteX15" fmla="*/ 0 w 4858853"/>
                <a:gd name="connsiteY15" fmla="*/ 1493278 h 1493278"/>
                <a:gd name="connsiteX16" fmla="*/ 7762 w 4858853"/>
                <a:gd name="connsiteY16" fmla="*/ 278373 h 1493278"/>
                <a:gd name="connsiteX0" fmla="*/ 7762 w 4858853"/>
                <a:gd name="connsiteY0" fmla="*/ 278373 h 1493278"/>
                <a:gd name="connsiteX1" fmla="*/ 301799 w 4858853"/>
                <a:gd name="connsiteY1" fmla="*/ 423395 h 1493278"/>
                <a:gd name="connsiteX2" fmla="*/ 709403 w 4858853"/>
                <a:gd name="connsiteY2" fmla="*/ 336456 h 1493278"/>
                <a:gd name="connsiteX3" fmla="*/ 1065092 w 4858853"/>
                <a:gd name="connsiteY3" fmla="*/ 227479 h 1493278"/>
                <a:gd name="connsiteX4" fmla="*/ 1440409 w 4858853"/>
                <a:gd name="connsiteY4" fmla="*/ 223090 h 1493278"/>
                <a:gd name="connsiteX5" fmla="*/ 2248775 w 4858853"/>
                <a:gd name="connsiteY5" fmla="*/ 424797 h 1493278"/>
                <a:gd name="connsiteX6" fmla="*/ 3023484 w 4858853"/>
                <a:gd name="connsiteY6" fmla="*/ 137086 h 1493278"/>
                <a:gd name="connsiteX7" fmla="*/ 3429099 w 4858853"/>
                <a:gd name="connsiteY7" fmla="*/ 0 h 1493278"/>
                <a:gd name="connsiteX8" fmla="*/ 3750462 w 4858853"/>
                <a:gd name="connsiteY8" fmla="*/ 134846 h 1493278"/>
                <a:gd name="connsiteX9" fmla="*/ 3753380 w 4858853"/>
                <a:gd name="connsiteY9" fmla="*/ 347009 h 1493278"/>
                <a:gd name="connsiteX10" fmla="*/ 3594967 w 4858853"/>
                <a:gd name="connsiteY10" fmla="*/ 512202 h 1493278"/>
                <a:gd name="connsiteX11" fmla="*/ 3803621 w 4858853"/>
                <a:gd name="connsiteY11" fmla="*/ 561602 h 1493278"/>
                <a:gd name="connsiteX12" fmla="*/ 4758909 w 4858853"/>
                <a:gd name="connsiteY12" fmla="*/ 209084 h 1493278"/>
                <a:gd name="connsiteX13" fmla="*/ 4858853 w 4858853"/>
                <a:gd name="connsiteY13" fmla="*/ 263805 h 1493278"/>
                <a:gd name="connsiteX14" fmla="*/ 4028635 w 4858853"/>
                <a:gd name="connsiteY14" fmla="*/ 1332099 h 1493278"/>
                <a:gd name="connsiteX15" fmla="*/ 0 w 4858853"/>
                <a:gd name="connsiteY15" fmla="*/ 1493278 h 1493278"/>
                <a:gd name="connsiteX16" fmla="*/ 7762 w 4858853"/>
                <a:gd name="connsiteY16" fmla="*/ 278373 h 1493278"/>
                <a:gd name="connsiteX0" fmla="*/ 7762 w 4858853"/>
                <a:gd name="connsiteY0" fmla="*/ 278373 h 1493278"/>
                <a:gd name="connsiteX1" fmla="*/ 301799 w 4858853"/>
                <a:gd name="connsiteY1" fmla="*/ 423395 h 1493278"/>
                <a:gd name="connsiteX2" fmla="*/ 709403 w 4858853"/>
                <a:gd name="connsiteY2" fmla="*/ 336456 h 1493278"/>
                <a:gd name="connsiteX3" fmla="*/ 1065092 w 4858853"/>
                <a:gd name="connsiteY3" fmla="*/ 227479 h 1493278"/>
                <a:gd name="connsiteX4" fmla="*/ 1440409 w 4858853"/>
                <a:gd name="connsiteY4" fmla="*/ 223090 h 1493278"/>
                <a:gd name="connsiteX5" fmla="*/ 2485650 w 4858853"/>
                <a:gd name="connsiteY5" fmla="*/ 420034 h 1493278"/>
                <a:gd name="connsiteX6" fmla="*/ 3023484 w 4858853"/>
                <a:gd name="connsiteY6" fmla="*/ 137086 h 1493278"/>
                <a:gd name="connsiteX7" fmla="*/ 3429099 w 4858853"/>
                <a:gd name="connsiteY7" fmla="*/ 0 h 1493278"/>
                <a:gd name="connsiteX8" fmla="*/ 3750462 w 4858853"/>
                <a:gd name="connsiteY8" fmla="*/ 134846 h 1493278"/>
                <a:gd name="connsiteX9" fmla="*/ 3753380 w 4858853"/>
                <a:gd name="connsiteY9" fmla="*/ 347009 h 1493278"/>
                <a:gd name="connsiteX10" fmla="*/ 3594967 w 4858853"/>
                <a:gd name="connsiteY10" fmla="*/ 512202 h 1493278"/>
                <a:gd name="connsiteX11" fmla="*/ 3803621 w 4858853"/>
                <a:gd name="connsiteY11" fmla="*/ 561602 h 1493278"/>
                <a:gd name="connsiteX12" fmla="*/ 4758909 w 4858853"/>
                <a:gd name="connsiteY12" fmla="*/ 209084 h 1493278"/>
                <a:gd name="connsiteX13" fmla="*/ 4858853 w 4858853"/>
                <a:gd name="connsiteY13" fmla="*/ 263805 h 1493278"/>
                <a:gd name="connsiteX14" fmla="*/ 4028635 w 4858853"/>
                <a:gd name="connsiteY14" fmla="*/ 1332099 h 1493278"/>
                <a:gd name="connsiteX15" fmla="*/ 0 w 4858853"/>
                <a:gd name="connsiteY15" fmla="*/ 1493278 h 1493278"/>
                <a:gd name="connsiteX16" fmla="*/ 7762 w 4858853"/>
                <a:gd name="connsiteY16" fmla="*/ 278373 h 1493278"/>
                <a:gd name="connsiteX0" fmla="*/ 7762 w 4858853"/>
                <a:gd name="connsiteY0" fmla="*/ 278373 h 1493278"/>
                <a:gd name="connsiteX1" fmla="*/ 301799 w 4858853"/>
                <a:gd name="connsiteY1" fmla="*/ 423395 h 1493278"/>
                <a:gd name="connsiteX2" fmla="*/ 709403 w 4858853"/>
                <a:gd name="connsiteY2" fmla="*/ 336456 h 1493278"/>
                <a:gd name="connsiteX3" fmla="*/ 1065092 w 4858853"/>
                <a:gd name="connsiteY3" fmla="*/ 227479 h 1493278"/>
                <a:gd name="connsiteX4" fmla="*/ 1743299 w 4858853"/>
                <a:gd name="connsiteY4" fmla="*/ 251665 h 1493278"/>
                <a:gd name="connsiteX5" fmla="*/ 2485650 w 4858853"/>
                <a:gd name="connsiteY5" fmla="*/ 420034 h 1493278"/>
                <a:gd name="connsiteX6" fmla="*/ 3023484 w 4858853"/>
                <a:gd name="connsiteY6" fmla="*/ 137086 h 1493278"/>
                <a:gd name="connsiteX7" fmla="*/ 3429099 w 4858853"/>
                <a:gd name="connsiteY7" fmla="*/ 0 h 1493278"/>
                <a:gd name="connsiteX8" fmla="*/ 3750462 w 4858853"/>
                <a:gd name="connsiteY8" fmla="*/ 134846 h 1493278"/>
                <a:gd name="connsiteX9" fmla="*/ 3753380 w 4858853"/>
                <a:gd name="connsiteY9" fmla="*/ 347009 h 1493278"/>
                <a:gd name="connsiteX10" fmla="*/ 3594967 w 4858853"/>
                <a:gd name="connsiteY10" fmla="*/ 512202 h 1493278"/>
                <a:gd name="connsiteX11" fmla="*/ 3803621 w 4858853"/>
                <a:gd name="connsiteY11" fmla="*/ 561602 h 1493278"/>
                <a:gd name="connsiteX12" fmla="*/ 4758909 w 4858853"/>
                <a:gd name="connsiteY12" fmla="*/ 209084 h 1493278"/>
                <a:gd name="connsiteX13" fmla="*/ 4858853 w 4858853"/>
                <a:gd name="connsiteY13" fmla="*/ 263805 h 1493278"/>
                <a:gd name="connsiteX14" fmla="*/ 4028635 w 4858853"/>
                <a:gd name="connsiteY14" fmla="*/ 1332099 h 1493278"/>
                <a:gd name="connsiteX15" fmla="*/ 0 w 4858853"/>
                <a:gd name="connsiteY15" fmla="*/ 1493278 h 1493278"/>
                <a:gd name="connsiteX16" fmla="*/ 7762 w 4858853"/>
                <a:gd name="connsiteY16" fmla="*/ 278373 h 1493278"/>
                <a:gd name="connsiteX0" fmla="*/ 38 w 4874428"/>
                <a:gd name="connsiteY0" fmla="*/ 278373 h 1493278"/>
                <a:gd name="connsiteX1" fmla="*/ 317374 w 4874428"/>
                <a:gd name="connsiteY1" fmla="*/ 423395 h 1493278"/>
                <a:gd name="connsiteX2" fmla="*/ 724978 w 4874428"/>
                <a:gd name="connsiteY2" fmla="*/ 336456 h 1493278"/>
                <a:gd name="connsiteX3" fmla="*/ 1080667 w 4874428"/>
                <a:gd name="connsiteY3" fmla="*/ 227479 h 1493278"/>
                <a:gd name="connsiteX4" fmla="*/ 1758874 w 4874428"/>
                <a:gd name="connsiteY4" fmla="*/ 251665 h 1493278"/>
                <a:gd name="connsiteX5" fmla="*/ 2501225 w 4874428"/>
                <a:gd name="connsiteY5" fmla="*/ 420034 h 1493278"/>
                <a:gd name="connsiteX6" fmla="*/ 3039059 w 4874428"/>
                <a:gd name="connsiteY6" fmla="*/ 137086 h 1493278"/>
                <a:gd name="connsiteX7" fmla="*/ 3444674 w 4874428"/>
                <a:gd name="connsiteY7" fmla="*/ 0 h 1493278"/>
                <a:gd name="connsiteX8" fmla="*/ 3766037 w 4874428"/>
                <a:gd name="connsiteY8" fmla="*/ 134846 h 1493278"/>
                <a:gd name="connsiteX9" fmla="*/ 3768955 w 4874428"/>
                <a:gd name="connsiteY9" fmla="*/ 347009 h 1493278"/>
                <a:gd name="connsiteX10" fmla="*/ 3610542 w 4874428"/>
                <a:gd name="connsiteY10" fmla="*/ 512202 h 1493278"/>
                <a:gd name="connsiteX11" fmla="*/ 3819196 w 4874428"/>
                <a:gd name="connsiteY11" fmla="*/ 561602 h 1493278"/>
                <a:gd name="connsiteX12" fmla="*/ 4774484 w 4874428"/>
                <a:gd name="connsiteY12" fmla="*/ 209084 h 1493278"/>
                <a:gd name="connsiteX13" fmla="*/ 4874428 w 4874428"/>
                <a:gd name="connsiteY13" fmla="*/ 263805 h 1493278"/>
                <a:gd name="connsiteX14" fmla="*/ 4044210 w 4874428"/>
                <a:gd name="connsiteY14" fmla="*/ 1332099 h 1493278"/>
                <a:gd name="connsiteX15" fmla="*/ 15575 w 4874428"/>
                <a:gd name="connsiteY15" fmla="*/ 1493278 h 1493278"/>
                <a:gd name="connsiteX16" fmla="*/ 38 w 4874428"/>
                <a:gd name="connsiteY16" fmla="*/ 278373 h 1493278"/>
                <a:gd name="connsiteX0" fmla="*/ 38 w 4874428"/>
                <a:gd name="connsiteY0" fmla="*/ 278373 h 1493278"/>
                <a:gd name="connsiteX1" fmla="*/ 317374 w 4874428"/>
                <a:gd name="connsiteY1" fmla="*/ 423395 h 1493278"/>
                <a:gd name="connsiteX2" fmla="*/ 577416 w 4874428"/>
                <a:gd name="connsiteY2" fmla="*/ 407893 h 1493278"/>
                <a:gd name="connsiteX3" fmla="*/ 1080667 w 4874428"/>
                <a:gd name="connsiteY3" fmla="*/ 227479 h 1493278"/>
                <a:gd name="connsiteX4" fmla="*/ 1758874 w 4874428"/>
                <a:gd name="connsiteY4" fmla="*/ 251665 h 1493278"/>
                <a:gd name="connsiteX5" fmla="*/ 2501225 w 4874428"/>
                <a:gd name="connsiteY5" fmla="*/ 420034 h 1493278"/>
                <a:gd name="connsiteX6" fmla="*/ 3039059 w 4874428"/>
                <a:gd name="connsiteY6" fmla="*/ 137086 h 1493278"/>
                <a:gd name="connsiteX7" fmla="*/ 3444674 w 4874428"/>
                <a:gd name="connsiteY7" fmla="*/ 0 h 1493278"/>
                <a:gd name="connsiteX8" fmla="*/ 3766037 w 4874428"/>
                <a:gd name="connsiteY8" fmla="*/ 134846 h 1493278"/>
                <a:gd name="connsiteX9" fmla="*/ 3768955 w 4874428"/>
                <a:gd name="connsiteY9" fmla="*/ 347009 h 1493278"/>
                <a:gd name="connsiteX10" fmla="*/ 3610542 w 4874428"/>
                <a:gd name="connsiteY10" fmla="*/ 512202 h 1493278"/>
                <a:gd name="connsiteX11" fmla="*/ 3819196 w 4874428"/>
                <a:gd name="connsiteY11" fmla="*/ 561602 h 1493278"/>
                <a:gd name="connsiteX12" fmla="*/ 4774484 w 4874428"/>
                <a:gd name="connsiteY12" fmla="*/ 209084 h 1493278"/>
                <a:gd name="connsiteX13" fmla="*/ 4874428 w 4874428"/>
                <a:gd name="connsiteY13" fmla="*/ 263805 h 1493278"/>
                <a:gd name="connsiteX14" fmla="*/ 4044210 w 4874428"/>
                <a:gd name="connsiteY14" fmla="*/ 1332099 h 1493278"/>
                <a:gd name="connsiteX15" fmla="*/ 15575 w 4874428"/>
                <a:gd name="connsiteY15" fmla="*/ 1493278 h 1493278"/>
                <a:gd name="connsiteX16" fmla="*/ 38 w 4874428"/>
                <a:gd name="connsiteY16" fmla="*/ 278373 h 1493278"/>
                <a:gd name="connsiteX0" fmla="*/ 18 w 4893824"/>
                <a:gd name="connsiteY0" fmla="*/ 368861 h 1493278"/>
                <a:gd name="connsiteX1" fmla="*/ 336770 w 4893824"/>
                <a:gd name="connsiteY1" fmla="*/ 423395 h 1493278"/>
                <a:gd name="connsiteX2" fmla="*/ 596812 w 4893824"/>
                <a:gd name="connsiteY2" fmla="*/ 407893 h 1493278"/>
                <a:gd name="connsiteX3" fmla="*/ 1100063 w 4893824"/>
                <a:gd name="connsiteY3" fmla="*/ 227479 h 1493278"/>
                <a:gd name="connsiteX4" fmla="*/ 1778270 w 4893824"/>
                <a:gd name="connsiteY4" fmla="*/ 251665 h 1493278"/>
                <a:gd name="connsiteX5" fmla="*/ 2520621 w 4893824"/>
                <a:gd name="connsiteY5" fmla="*/ 420034 h 1493278"/>
                <a:gd name="connsiteX6" fmla="*/ 3058455 w 4893824"/>
                <a:gd name="connsiteY6" fmla="*/ 137086 h 1493278"/>
                <a:gd name="connsiteX7" fmla="*/ 3464070 w 4893824"/>
                <a:gd name="connsiteY7" fmla="*/ 0 h 1493278"/>
                <a:gd name="connsiteX8" fmla="*/ 3785433 w 4893824"/>
                <a:gd name="connsiteY8" fmla="*/ 134846 h 1493278"/>
                <a:gd name="connsiteX9" fmla="*/ 3788351 w 4893824"/>
                <a:gd name="connsiteY9" fmla="*/ 347009 h 1493278"/>
                <a:gd name="connsiteX10" fmla="*/ 3629938 w 4893824"/>
                <a:gd name="connsiteY10" fmla="*/ 512202 h 1493278"/>
                <a:gd name="connsiteX11" fmla="*/ 3838592 w 4893824"/>
                <a:gd name="connsiteY11" fmla="*/ 561602 h 1493278"/>
                <a:gd name="connsiteX12" fmla="*/ 4793880 w 4893824"/>
                <a:gd name="connsiteY12" fmla="*/ 209084 h 1493278"/>
                <a:gd name="connsiteX13" fmla="*/ 4893824 w 4893824"/>
                <a:gd name="connsiteY13" fmla="*/ 263805 h 1493278"/>
                <a:gd name="connsiteX14" fmla="*/ 4063606 w 4893824"/>
                <a:gd name="connsiteY14" fmla="*/ 1332099 h 1493278"/>
                <a:gd name="connsiteX15" fmla="*/ 34971 w 4893824"/>
                <a:gd name="connsiteY15" fmla="*/ 1493278 h 1493278"/>
                <a:gd name="connsiteX16" fmla="*/ 18 w 4893824"/>
                <a:gd name="connsiteY16" fmla="*/ 368861 h 1493278"/>
                <a:gd name="connsiteX0" fmla="*/ 68 w 4866692"/>
                <a:gd name="connsiteY0" fmla="*/ 368861 h 1493278"/>
                <a:gd name="connsiteX1" fmla="*/ 309638 w 4866692"/>
                <a:gd name="connsiteY1" fmla="*/ 423395 h 1493278"/>
                <a:gd name="connsiteX2" fmla="*/ 569680 w 4866692"/>
                <a:gd name="connsiteY2" fmla="*/ 407893 h 1493278"/>
                <a:gd name="connsiteX3" fmla="*/ 1072931 w 4866692"/>
                <a:gd name="connsiteY3" fmla="*/ 227479 h 1493278"/>
                <a:gd name="connsiteX4" fmla="*/ 1751138 w 4866692"/>
                <a:gd name="connsiteY4" fmla="*/ 251665 h 1493278"/>
                <a:gd name="connsiteX5" fmla="*/ 2493489 w 4866692"/>
                <a:gd name="connsiteY5" fmla="*/ 420034 h 1493278"/>
                <a:gd name="connsiteX6" fmla="*/ 3031323 w 4866692"/>
                <a:gd name="connsiteY6" fmla="*/ 137086 h 1493278"/>
                <a:gd name="connsiteX7" fmla="*/ 3436938 w 4866692"/>
                <a:gd name="connsiteY7" fmla="*/ 0 h 1493278"/>
                <a:gd name="connsiteX8" fmla="*/ 3758301 w 4866692"/>
                <a:gd name="connsiteY8" fmla="*/ 134846 h 1493278"/>
                <a:gd name="connsiteX9" fmla="*/ 3761219 w 4866692"/>
                <a:gd name="connsiteY9" fmla="*/ 347009 h 1493278"/>
                <a:gd name="connsiteX10" fmla="*/ 3602806 w 4866692"/>
                <a:gd name="connsiteY10" fmla="*/ 512202 h 1493278"/>
                <a:gd name="connsiteX11" fmla="*/ 3811460 w 4866692"/>
                <a:gd name="connsiteY11" fmla="*/ 561602 h 1493278"/>
                <a:gd name="connsiteX12" fmla="*/ 4766748 w 4866692"/>
                <a:gd name="connsiteY12" fmla="*/ 209084 h 1493278"/>
                <a:gd name="connsiteX13" fmla="*/ 4866692 w 4866692"/>
                <a:gd name="connsiteY13" fmla="*/ 263805 h 1493278"/>
                <a:gd name="connsiteX14" fmla="*/ 4036474 w 4866692"/>
                <a:gd name="connsiteY14" fmla="*/ 1332099 h 1493278"/>
                <a:gd name="connsiteX15" fmla="*/ 7839 w 4866692"/>
                <a:gd name="connsiteY15" fmla="*/ 1493278 h 1493278"/>
                <a:gd name="connsiteX16" fmla="*/ 68 w 4866692"/>
                <a:gd name="connsiteY16" fmla="*/ 368861 h 1493278"/>
                <a:gd name="connsiteX0" fmla="*/ 68 w 4866692"/>
                <a:gd name="connsiteY0" fmla="*/ 368861 h 1493278"/>
                <a:gd name="connsiteX1" fmla="*/ 309638 w 4866692"/>
                <a:gd name="connsiteY1" fmla="*/ 423395 h 1493278"/>
                <a:gd name="connsiteX2" fmla="*/ 569680 w 4866692"/>
                <a:gd name="connsiteY2" fmla="*/ 407893 h 1493278"/>
                <a:gd name="connsiteX3" fmla="*/ 1243792 w 4866692"/>
                <a:gd name="connsiteY3" fmla="*/ 246529 h 1493278"/>
                <a:gd name="connsiteX4" fmla="*/ 1751138 w 4866692"/>
                <a:gd name="connsiteY4" fmla="*/ 251665 h 1493278"/>
                <a:gd name="connsiteX5" fmla="*/ 2493489 w 4866692"/>
                <a:gd name="connsiteY5" fmla="*/ 420034 h 1493278"/>
                <a:gd name="connsiteX6" fmla="*/ 3031323 w 4866692"/>
                <a:gd name="connsiteY6" fmla="*/ 137086 h 1493278"/>
                <a:gd name="connsiteX7" fmla="*/ 3436938 w 4866692"/>
                <a:gd name="connsiteY7" fmla="*/ 0 h 1493278"/>
                <a:gd name="connsiteX8" fmla="*/ 3758301 w 4866692"/>
                <a:gd name="connsiteY8" fmla="*/ 134846 h 1493278"/>
                <a:gd name="connsiteX9" fmla="*/ 3761219 w 4866692"/>
                <a:gd name="connsiteY9" fmla="*/ 347009 h 1493278"/>
                <a:gd name="connsiteX10" fmla="*/ 3602806 w 4866692"/>
                <a:gd name="connsiteY10" fmla="*/ 512202 h 1493278"/>
                <a:gd name="connsiteX11" fmla="*/ 3811460 w 4866692"/>
                <a:gd name="connsiteY11" fmla="*/ 561602 h 1493278"/>
                <a:gd name="connsiteX12" fmla="*/ 4766748 w 4866692"/>
                <a:gd name="connsiteY12" fmla="*/ 209084 h 1493278"/>
                <a:gd name="connsiteX13" fmla="*/ 4866692 w 4866692"/>
                <a:gd name="connsiteY13" fmla="*/ 263805 h 1493278"/>
                <a:gd name="connsiteX14" fmla="*/ 4036474 w 4866692"/>
                <a:gd name="connsiteY14" fmla="*/ 1332099 h 1493278"/>
                <a:gd name="connsiteX15" fmla="*/ 7839 w 4866692"/>
                <a:gd name="connsiteY15" fmla="*/ 1493278 h 1493278"/>
                <a:gd name="connsiteX16" fmla="*/ 68 w 4866692"/>
                <a:gd name="connsiteY16" fmla="*/ 368861 h 1493278"/>
                <a:gd name="connsiteX0" fmla="*/ 68 w 4866692"/>
                <a:gd name="connsiteY0" fmla="*/ 368861 h 1493278"/>
                <a:gd name="connsiteX1" fmla="*/ 309638 w 4866692"/>
                <a:gd name="connsiteY1" fmla="*/ 423395 h 1493278"/>
                <a:gd name="connsiteX2" fmla="*/ 569680 w 4866692"/>
                <a:gd name="connsiteY2" fmla="*/ 407893 h 1493278"/>
                <a:gd name="connsiteX3" fmla="*/ 1243792 w 4866692"/>
                <a:gd name="connsiteY3" fmla="*/ 246529 h 1493278"/>
                <a:gd name="connsiteX4" fmla="*/ 1855985 w 4866692"/>
                <a:gd name="connsiteY4" fmla="*/ 275477 h 1493278"/>
                <a:gd name="connsiteX5" fmla="*/ 2493489 w 4866692"/>
                <a:gd name="connsiteY5" fmla="*/ 420034 h 1493278"/>
                <a:gd name="connsiteX6" fmla="*/ 3031323 w 4866692"/>
                <a:gd name="connsiteY6" fmla="*/ 137086 h 1493278"/>
                <a:gd name="connsiteX7" fmla="*/ 3436938 w 4866692"/>
                <a:gd name="connsiteY7" fmla="*/ 0 h 1493278"/>
                <a:gd name="connsiteX8" fmla="*/ 3758301 w 4866692"/>
                <a:gd name="connsiteY8" fmla="*/ 134846 h 1493278"/>
                <a:gd name="connsiteX9" fmla="*/ 3761219 w 4866692"/>
                <a:gd name="connsiteY9" fmla="*/ 347009 h 1493278"/>
                <a:gd name="connsiteX10" fmla="*/ 3602806 w 4866692"/>
                <a:gd name="connsiteY10" fmla="*/ 512202 h 1493278"/>
                <a:gd name="connsiteX11" fmla="*/ 3811460 w 4866692"/>
                <a:gd name="connsiteY11" fmla="*/ 561602 h 1493278"/>
                <a:gd name="connsiteX12" fmla="*/ 4766748 w 4866692"/>
                <a:gd name="connsiteY12" fmla="*/ 209084 h 1493278"/>
                <a:gd name="connsiteX13" fmla="*/ 4866692 w 4866692"/>
                <a:gd name="connsiteY13" fmla="*/ 263805 h 1493278"/>
                <a:gd name="connsiteX14" fmla="*/ 4036474 w 4866692"/>
                <a:gd name="connsiteY14" fmla="*/ 1332099 h 1493278"/>
                <a:gd name="connsiteX15" fmla="*/ 7839 w 4866692"/>
                <a:gd name="connsiteY15" fmla="*/ 1493278 h 1493278"/>
                <a:gd name="connsiteX16" fmla="*/ 68 w 4866692"/>
                <a:gd name="connsiteY16" fmla="*/ 368861 h 1493278"/>
                <a:gd name="connsiteX0" fmla="*/ 68 w 4866692"/>
                <a:gd name="connsiteY0" fmla="*/ 368861 h 1493278"/>
                <a:gd name="connsiteX1" fmla="*/ 309638 w 4866692"/>
                <a:gd name="connsiteY1" fmla="*/ 423395 h 1493278"/>
                <a:gd name="connsiteX2" fmla="*/ 569680 w 4866692"/>
                <a:gd name="connsiteY2" fmla="*/ 407893 h 1493278"/>
                <a:gd name="connsiteX3" fmla="*/ 1243792 w 4866692"/>
                <a:gd name="connsiteY3" fmla="*/ 246529 h 1493278"/>
                <a:gd name="connsiteX4" fmla="*/ 1855985 w 4866692"/>
                <a:gd name="connsiteY4" fmla="*/ 275477 h 1493278"/>
                <a:gd name="connsiteX5" fmla="*/ 2493489 w 4866692"/>
                <a:gd name="connsiteY5" fmla="*/ 420034 h 1493278"/>
                <a:gd name="connsiteX6" fmla="*/ 3031323 w 4866692"/>
                <a:gd name="connsiteY6" fmla="*/ 137086 h 1493278"/>
                <a:gd name="connsiteX7" fmla="*/ 3436938 w 4866692"/>
                <a:gd name="connsiteY7" fmla="*/ 0 h 1493278"/>
                <a:gd name="connsiteX8" fmla="*/ 3758301 w 4866692"/>
                <a:gd name="connsiteY8" fmla="*/ 134846 h 1493278"/>
                <a:gd name="connsiteX9" fmla="*/ 3761219 w 4866692"/>
                <a:gd name="connsiteY9" fmla="*/ 347009 h 1493278"/>
                <a:gd name="connsiteX10" fmla="*/ 3602806 w 4866692"/>
                <a:gd name="connsiteY10" fmla="*/ 512202 h 1493278"/>
                <a:gd name="connsiteX11" fmla="*/ 3811460 w 4866692"/>
                <a:gd name="connsiteY11" fmla="*/ 561602 h 1493278"/>
                <a:gd name="connsiteX12" fmla="*/ 4758981 w 4866692"/>
                <a:gd name="connsiteY12" fmla="*/ 156696 h 1493278"/>
                <a:gd name="connsiteX13" fmla="*/ 4866692 w 4866692"/>
                <a:gd name="connsiteY13" fmla="*/ 263805 h 1493278"/>
                <a:gd name="connsiteX14" fmla="*/ 4036474 w 4866692"/>
                <a:gd name="connsiteY14" fmla="*/ 1332099 h 1493278"/>
                <a:gd name="connsiteX15" fmla="*/ 7839 w 4866692"/>
                <a:gd name="connsiteY15" fmla="*/ 1493278 h 1493278"/>
                <a:gd name="connsiteX16" fmla="*/ 68 w 4866692"/>
                <a:gd name="connsiteY16" fmla="*/ 368861 h 1493278"/>
                <a:gd name="connsiteX0" fmla="*/ 68 w 4866692"/>
                <a:gd name="connsiteY0" fmla="*/ 368861 h 1493278"/>
                <a:gd name="connsiteX1" fmla="*/ 309638 w 4866692"/>
                <a:gd name="connsiteY1" fmla="*/ 423395 h 1493278"/>
                <a:gd name="connsiteX2" fmla="*/ 569680 w 4866692"/>
                <a:gd name="connsiteY2" fmla="*/ 407893 h 1493278"/>
                <a:gd name="connsiteX3" fmla="*/ 1243792 w 4866692"/>
                <a:gd name="connsiteY3" fmla="*/ 246529 h 1493278"/>
                <a:gd name="connsiteX4" fmla="*/ 1855985 w 4866692"/>
                <a:gd name="connsiteY4" fmla="*/ 275477 h 1493278"/>
                <a:gd name="connsiteX5" fmla="*/ 2493489 w 4866692"/>
                <a:gd name="connsiteY5" fmla="*/ 420034 h 1493278"/>
                <a:gd name="connsiteX6" fmla="*/ 3031323 w 4866692"/>
                <a:gd name="connsiteY6" fmla="*/ 137086 h 1493278"/>
                <a:gd name="connsiteX7" fmla="*/ 3436938 w 4866692"/>
                <a:gd name="connsiteY7" fmla="*/ 0 h 1493278"/>
                <a:gd name="connsiteX8" fmla="*/ 3758301 w 4866692"/>
                <a:gd name="connsiteY8" fmla="*/ 134846 h 1493278"/>
                <a:gd name="connsiteX9" fmla="*/ 3761219 w 4866692"/>
                <a:gd name="connsiteY9" fmla="*/ 347009 h 1493278"/>
                <a:gd name="connsiteX10" fmla="*/ 3602806 w 4866692"/>
                <a:gd name="connsiteY10" fmla="*/ 512202 h 1493278"/>
                <a:gd name="connsiteX11" fmla="*/ 3811460 w 4866692"/>
                <a:gd name="connsiteY11" fmla="*/ 561602 h 1493278"/>
                <a:gd name="connsiteX12" fmla="*/ 4758981 w 4866692"/>
                <a:gd name="connsiteY12" fmla="*/ 156696 h 1493278"/>
                <a:gd name="connsiteX13" fmla="*/ 4866692 w 4866692"/>
                <a:gd name="connsiteY13" fmla="*/ 263805 h 1493278"/>
                <a:gd name="connsiteX14" fmla="*/ 4036474 w 4866692"/>
                <a:gd name="connsiteY14" fmla="*/ 1332099 h 1493278"/>
                <a:gd name="connsiteX15" fmla="*/ 7839 w 4866692"/>
                <a:gd name="connsiteY15" fmla="*/ 1493278 h 1493278"/>
                <a:gd name="connsiteX16" fmla="*/ 68 w 4866692"/>
                <a:gd name="connsiteY16" fmla="*/ 368861 h 1493278"/>
                <a:gd name="connsiteX0" fmla="*/ 68 w 4866692"/>
                <a:gd name="connsiteY0" fmla="*/ 368861 h 1493278"/>
                <a:gd name="connsiteX1" fmla="*/ 309638 w 4866692"/>
                <a:gd name="connsiteY1" fmla="*/ 423395 h 1493278"/>
                <a:gd name="connsiteX2" fmla="*/ 569680 w 4866692"/>
                <a:gd name="connsiteY2" fmla="*/ 407893 h 1493278"/>
                <a:gd name="connsiteX3" fmla="*/ 1243792 w 4866692"/>
                <a:gd name="connsiteY3" fmla="*/ 246529 h 1493278"/>
                <a:gd name="connsiteX4" fmla="*/ 1855985 w 4866692"/>
                <a:gd name="connsiteY4" fmla="*/ 275477 h 1493278"/>
                <a:gd name="connsiteX5" fmla="*/ 2493489 w 4866692"/>
                <a:gd name="connsiteY5" fmla="*/ 420034 h 1493278"/>
                <a:gd name="connsiteX6" fmla="*/ 3031323 w 4866692"/>
                <a:gd name="connsiteY6" fmla="*/ 137086 h 1493278"/>
                <a:gd name="connsiteX7" fmla="*/ 3436938 w 4866692"/>
                <a:gd name="connsiteY7" fmla="*/ 0 h 1493278"/>
                <a:gd name="connsiteX8" fmla="*/ 3758301 w 4866692"/>
                <a:gd name="connsiteY8" fmla="*/ 134846 h 1493278"/>
                <a:gd name="connsiteX9" fmla="*/ 3761219 w 4866692"/>
                <a:gd name="connsiteY9" fmla="*/ 347009 h 1493278"/>
                <a:gd name="connsiteX10" fmla="*/ 3602806 w 4866692"/>
                <a:gd name="connsiteY10" fmla="*/ 512202 h 1493278"/>
                <a:gd name="connsiteX11" fmla="*/ 3811460 w 4866692"/>
                <a:gd name="connsiteY11" fmla="*/ 561602 h 1493278"/>
                <a:gd name="connsiteX12" fmla="*/ 4758981 w 4866692"/>
                <a:gd name="connsiteY12" fmla="*/ 156696 h 1493278"/>
                <a:gd name="connsiteX13" fmla="*/ 4866692 w 4866692"/>
                <a:gd name="connsiteY13" fmla="*/ 263805 h 1493278"/>
                <a:gd name="connsiteX14" fmla="*/ 4036474 w 4866692"/>
                <a:gd name="connsiteY14" fmla="*/ 1332099 h 1493278"/>
                <a:gd name="connsiteX15" fmla="*/ 7839 w 4866692"/>
                <a:gd name="connsiteY15" fmla="*/ 1493278 h 1493278"/>
                <a:gd name="connsiteX16" fmla="*/ 68 w 4866692"/>
                <a:gd name="connsiteY16" fmla="*/ 368861 h 1493278"/>
                <a:gd name="connsiteX0" fmla="*/ 68 w 4866692"/>
                <a:gd name="connsiteY0" fmla="*/ 368861 h 1493278"/>
                <a:gd name="connsiteX1" fmla="*/ 309638 w 4866692"/>
                <a:gd name="connsiteY1" fmla="*/ 423395 h 1493278"/>
                <a:gd name="connsiteX2" fmla="*/ 569680 w 4866692"/>
                <a:gd name="connsiteY2" fmla="*/ 407893 h 1493278"/>
                <a:gd name="connsiteX3" fmla="*/ 1243792 w 4866692"/>
                <a:gd name="connsiteY3" fmla="*/ 246529 h 1493278"/>
                <a:gd name="connsiteX4" fmla="*/ 1855985 w 4866692"/>
                <a:gd name="connsiteY4" fmla="*/ 275477 h 1493278"/>
                <a:gd name="connsiteX5" fmla="*/ 2493489 w 4866692"/>
                <a:gd name="connsiteY5" fmla="*/ 420034 h 1493278"/>
                <a:gd name="connsiteX6" fmla="*/ 3031323 w 4866692"/>
                <a:gd name="connsiteY6" fmla="*/ 137086 h 1493278"/>
                <a:gd name="connsiteX7" fmla="*/ 3436938 w 4866692"/>
                <a:gd name="connsiteY7" fmla="*/ 0 h 1493278"/>
                <a:gd name="connsiteX8" fmla="*/ 3758301 w 4866692"/>
                <a:gd name="connsiteY8" fmla="*/ 134846 h 1493278"/>
                <a:gd name="connsiteX9" fmla="*/ 3761219 w 4866692"/>
                <a:gd name="connsiteY9" fmla="*/ 347009 h 1493278"/>
                <a:gd name="connsiteX10" fmla="*/ 3602806 w 4866692"/>
                <a:gd name="connsiteY10" fmla="*/ 512202 h 1493278"/>
                <a:gd name="connsiteX11" fmla="*/ 3811460 w 4866692"/>
                <a:gd name="connsiteY11" fmla="*/ 561602 h 1493278"/>
                <a:gd name="connsiteX12" fmla="*/ 4758981 w 4866692"/>
                <a:gd name="connsiteY12" fmla="*/ 156696 h 1493278"/>
                <a:gd name="connsiteX13" fmla="*/ 4866692 w 4866692"/>
                <a:gd name="connsiteY13" fmla="*/ 263805 h 1493278"/>
                <a:gd name="connsiteX14" fmla="*/ 4036474 w 4866692"/>
                <a:gd name="connsiteY14" fmla="*/ 1332099 h 1493278"/>
                <a:gd name="connsiteX15" fmla="*/ 7839 w 4866692"/>
                <a:gd name="connsiteY15" fmla="*/ 1493278 h 1493278"/>
                <a:gd name="connsiteX16" fmla="*/ 68 w 4866692"/>
                <a:gd name="connsiteY16" fmla="*/ 368861 h 1493278"/>
                <a:gd name="connsiteX0" fmla="*/ 68 w 4866692"/>
                <a:gd name="connsiteY0" fmla="*/ 368861 h 1493278"/>
                <a:gd name="connsiteX1" fmla="*/ 220325 w 4866692"/>
                <a:gd name="connsiteY1" fmla="*/ 437682 h 1493278"/>
                <a:gd name="connsiteX2" fmla="*/ 569680 w 4866692"/>
                <a:gd name="connsiteY2" fmla="*/ 407893 h 1493278"/>
                <a:gd name="connsiteX3" fmla="*/ 1243792 w 4866692"/>
                <a:gd name="connsiteY3" fmla="*/ 246529 h 1493278"/>
                <a:gd name="connsiteX4" fmla="*/ 1855985 w 4866692"/>
                <a:gd name="connsiteY4" fmla="*/ 275477 h 1493278"/>
                <a:gd name="connsiteX5" fmla="*/ 2493489 w 4866692"/>
                <a:gd name="connsiteY5" fmla="*/ 420034 h 1493278"/>
                <a:gd name="connsiteX6" fmla="*/ 3031323 w 4866692"/>
                <a:gd name="connsiteY6" fmla="*/ 137086 h 1493278"/>
                <a:gd name="connsiteX7" fmla="*/ 3436938 w 4866692"/>
                <a:gd name="connsiteY7" fmla="*/ 0 h 1493278"/>
                <a:gd name="connsiteX8" fmla="*/ 3758301 w 4866692"/>
                <a:gd name="connsiteY8" fmla="*/ 134846 h 1493278"/>
                <a:gd name="connsiteX9" fmla="*/ 3761219 w 4866692"/>
                <a:gd name="connsiteY9" fmla="*/ 347009 h 1493278"/>
                <a:gd name="connsiteX10" fmla="*/ 3602806 w 4866692"/>
                <a:gd name="connsiteY10" fmla="*/ 512202 h 1493278"/>
                <a:gd name="connsiteX11" fmla="*/ 3811460 w 4866692"/>
                <a:gd name="connsiteY11" fmla="*/ 561602 h 1493278"/>
                <a:gd name="connsiteX12" fmla="*/ 4758981 w 4866692"/>
                <a:gd name="connsiteY12" fmla="*/ 156696 h 1493278"/>
                <a:gd name="connsiteX13" fmla="*/ 4866692 w 4866692"/>
                <a:gd name="connsiteY13" fmla="*/ 263805 h 1493278"/>
                <a:gd name="connsiteX14" fmla="*/ 4036474 w 4866692"/>
                <a:gd name="connsiteY14" fmla="*/ 1332099 h 1493278"/>
                <a:gd name="connsiteX15" fmla="*/ 7839 w 4866692"/>
                <a:gd name="connsiteY15" fmla="*/ 1493278 h 1493278"/>
                <a:gd name="connsiteX16" fmla="*/ 68 w 4866692"/>
                <a:gd name="connsiteY16" fmla="*/ 368861 h 1493278"/>
                <a:gd name="connsiteX0" fmla="*/ 68 w 4866692"/>
                <a:gd name="connsiteY0" fmla="*/ 368861 h 1493278"/>
                <a:gd name="connsiteX1" fmla="*/ 220325 w 4866692"/>
                <a:gd name="connsiteY1" fmla="*/ 437682 h 1493278"/>
                <a:gd name="connsiteX2" fmla="*/ 472601 w 4866692"/>
                <a:gd name="connsiteY2" fmla="*/ 455518 h 1493278"/>
                <a:gd name="connsiteX3" fmla="*/ 1243792 w 4866692"/>
                <a:gd name="connsiteY3" fmla="*/ 246529 h 1493278"/>
                <a:gd name="connsiteX4" fmla="*/ 1855985 w 4866692"/>
                <a:gd name="connsiteY4" fmla="*/ 275477 h 1493278"/>
                <a:gd name="connsiteX5" fmla="*/ 2493489 w 4866692"/>
                <a:gd name="connsiteY5" fmla="*/ 420034 h 1493278"/>
                <a:gd name="connsiteX6" fmla="*/ 3031323 w 4866692"/>
                <a:gd name="connsiteY6" fmla="*/ 137086 h 1493278"/>
                <a:gd name="connsiteX7" fmla="*/ 3436938 w 4866692"/>
                <a:gd name="connsiteY7" fmla="*/ 0 h 1493278"/>
                <a:gd name="connsiteX8" fmla="*/ 3758301 w 4866692"/>
                <a:gd name="connsiteY8" fmla="*/ 134846 h 1493278"/>
                <a:gd name="connsiteX9" fmla="*/ 3761219 w 4866692"/>
                <a:gd name="connsiteY9" fmla="*/ 347009 h 1493278"/>
                <a:gd name="connsiteX10" fmla="*/ 3602806 w 4866692"/>
                <a:gd name="connsiteY10" fmla="*/ 512202 h 1493278"/>
                <a:gd name="connsiteX11" fmla="*/ 3811460 w 4866692"/>
                <a:gd name="connsiteY11" fmla="*/ 561602 h 1493278"/>
                <a:gd name="connsiteX12" fmla="*/ 4758981 w 4866692"/>
                <a:gd name="connsiteY12" fmla="*/ 156696 h 1493278"/>
                <a:gd name="connsiteX13" fmla="*/ 4866692 w 4866692"/>
                <a:gd name="connsiteY13" fmla="*/ 263805 h 1493278"/>
                <a:gd name="connsiteX14" fmla="*/ 4036474 w 4866692"/>
                <a:gd name="connsiteY14" fmla="*/ 1332099 h 1493278"/>
                <a:gd name="connsiteX15" fmla="*/ 7839 w 4866692"/>
                <a:gd name="connsiteY15" fmla="*/ 1493278 h 1493278"/>
                <a:gd name="connsiteX16" fmla="*/ 68 w 4866692"/>
                <a:gd name="connsiteY16" fmla="*/ 368861 h 1493278"/>
                <a:gd name="connsiteX0" fmla="*/ 68 w 4866692"/>
                <a:gd name="connsiteY0" fmla="*/ 368861 h 1493278"/>
                <a:gd name="connsiteX1" fmla="*/ 220325 w 4866692"/>
                <a:gd name="connsiteY1" fmla="*/ 437682 h 1493278"/>
                <a:gd name="connsiteX2" fmla="*/ 472601 w 4866692"/>
                <a:gd name="connsiteY2" fmla="*/ 455518 h 1493278"/>
                <a:gd name="connsiteX3" fmla="*/ 1100113 w 4866692"/>
                <a:gd name="connsiteY3" fmla="*/ 289392 h 1493278"/>
                <a:gd name="connsiteX4" fmla="*/ 1855985 w 4866692"/>
                <a:gd name="connsiteY4" fmla="*/ 275477 h 1493278"/>
                <a:gd name="connsiteX5" fmla="*/ 2493489 w 4866692"/>
                <a:gd name="connsiteY5" fmla="*/ 420034 h 1493278"/>
                <a:gd name="connsiteX6" fmla="*/ 3031323 w 4866692"/>
                <a:gd name="connsiteY6" fmla="*/ 137086 h 1493278"/>
                <a:gd name="connsiteX7" fmla="*/ 3436938 w 4866692"/>
                <a:gd name="connsiteY7" fmla="*/ 0 h 1493278"/>
                <a:gd name="connsiteX8" fmla="*/ 3758301 w 4866692"/>
                <a:gd name="connsiteY8" fmla="*/ 134846 h 1493278"/>
                <a:gd name="connsiteX9" fmla="*/ 3761219 w 4866692"/>
                <a:gd name="connsiteY9" fmla="*/ 347009 h 1493278"/>
                <a:gd name="connsiteX10" fmla="*/ 3602806 w 4866692"/>
                <a:gd name="connsiteY10" fmla="*/ 512202 h 1493278"/>
                <a:gd name="connsiteX11" fmla="*/ 3811460 w 4866692"/>
                <a:gd name="connsiteY11" fmla="*/ 561602 h 1493278"/>
                <a:gd name="connsiteX12" fmla="*/ 4758981 w 4866692"/>
                <a:gd name="connsiteY12" fmla="*/ 156696 h 1493278"/>
                <a:gd name="connsiteX13" fmla="*/ 4866692 w 4866692"/>
                <a:gd name="connsiteY13" fmla="*/ 263805 h 1493278"/>
                <a:gd name="connsiteX14" fmla="*/ 4036474 w 4866692"/>
                <a:gd name="connsiteY14" fmla="*/ 1332099 h 1493278"/>
                <a:gd name="connsiteX15" fmla="*/ 7839 w 4866692"/>
                <a:gd name="connsiteY15" fmla="*/ 1493278 h 1493278"/>
                <a:gd name="connsiteX16" fmla="*/ 68 w 4866692"/>
                <a:gd name="connsiteY16" fmla="*/ 368861 h 1493278"/>
                <a:gd name="connsiteX0" fmla="*/ 68 w 4866692"/>
                <a:gd name="connsiteY0" fmla="*/ 368861 h 1493278"/>
                <a:gd name="connsiteX1" fmla="*/ 146544 w 4866692"/>
                <a:gd name="connsiteY1" fmla="*/ 456732 h 1493278"/>
                <a:gd name="connsiteX2" fmla="*/ 472601 w 4866692"/>
                <a:gd name="connsiteY2" fmla="*/ 455518 h 1493278"/>
                <a:gd name="connsiteX3" fmla="*/ 1100113 w 4866692"/>
                <a:gd name="connsiteY3" fmla="*/ 289392 h 1493278"/>
                <a:gd name="connsiteX4" fmla="*/ 1855985 w 4866692"/>
                <a:gd name="connsiteY4" fmla="*/ 275477 h 1493278"/>
                <a:gd name="connsiteX5" fmla="*/ 2493489 w 4866692"/>
                <a:gd name="connsiteY5" fmla="*/ 420034 h 1493278"/>
                <a:gd name="connsiteX6" fmla="*/ 3031323 w 4866692"/>
                <a:gd name="connsiteY6" fmla="*/ 137086 h 1493278"/>
                <a:gd name="connsiteX7" fmla="*/ 3436938 w 4866692"/>
                <a:gd name="connsiteY7" fmla="*/ 0 h 1493278"/>
                <a:gd name="connsiteX8" fmla="*/ 3758301 w 4866692"/>
                <a:gd name="connsiteY8" fmla="*/ 134846 h 1493278"/>
                <a:gd name="connsiteX9" fmla="*/ 3761219 w 4866692"/>
                <a:gd name="connsiteY9" fmla="*/ 347009 h 1493278"/>
                <a:gd name="connsiteX10" fmla="*/ 3602806 w 4866692"/>
                <a:gd name="connsiteY10" fmla="*/ 512202 h 1493278"/>
                <a:gd name="connsiteX11" fmla="*/ 3811460 w 4866692"/>
                <a:gd name="connsiteY11" fmla="*/ 561602 h 1493278"/>
                <a:gd name="connsiteX12" fmla="*/ 4758981 w 4866692"/>
                <a:gd name="connsiteY12" fmla="*/ 156696 h 1493278"/>
                <a:gd name="connsiteX13" fmla="*/ 4866692 w 4866692"/>
                <a:gd name="connsiteY13" fmla="*/ 263805 h 1493278"/>
                <a:gd name="connsiteX14" fmla="*/ 4036474 w 4866692"/>
                <a:gd name="connsiteY14" fmla="*/ 1332099 h 1493278"/>
                <a:gd name="connsiteX15" fmla="*/ 7839 w 4866692"/>
                <a:gd name="connsiteY15" fmla="*/ 1493278 h 1493278"/>
                <a:gd name="connsiteX16" fmla="*/ 68 w 4866692"/>
                <a:gd name="connsiteY16" fmla="*/ 368861 h 1493278"/>
                <a:gd name="connsiteX0" fmla="*/ 68 w 4866692"/>
                <a:gd name="connsiteY0" fmla="*/ 368861 h 1493278"/>
                <a:gd name="connsiteX1" fmla="*/ 146544 w 4866692"/>
                <a:gd name="connsiteY1" fmla="*/ 456732 h 1493278"/>
                <a:gd name="connsiteX2" fmla="*/ 472601 w 4866692"/>
                <a:gd name="connsiteY2" fmla="*/ 455518 h 1493278"/>
                <a:gd name="connsiteX3" fmla="*/ 1100113 w 4866692"/>
                <a:gd name="connsiteY3" fmla="*/ 289392 h 1493278"/>
                <a:gd name="connsiteX4" fmla="*/ 1762788 w 4866692"/>
                <a:gd name="connsiteY4" fmla="*/ 285002 h 1493278"/>
                <a:gd name="connsiteX5" fmla="*/ 2493489 w 4866692"/>
                <a:gd name="connsiteY5" fmla="*/ 420034 h 1493278"/>
                <a:gd name="connsiteX6" fmla="*/ 3031323 w 4866692"/>
                <a:gd name="connsiteY6" fmla="*/ 137086 h 1493278"/>
                <a:gd name="connsiteX7" fmla="*/ 3436938 w 4866692"/>
                <a:gd name="connsiteY7" fmla="*/ 0 h 1493278"/>
                <a:gd name="connsiteX8" fmla="*/ 3758301 w 4866692"/>
                <a:gd name="connsiteY8" fmla="*/ 134846 h 1493278"/>
                <a:gd name="connsiteX9" fmla="*/ 3761219 w 4866692"/>
                <a:gd name="connsiteY9" fmla="*/ 347009 h 1493278"/>
                <a:gd name="connsiteX10" fmla="*/ 3602806 w 4866692"/>
                <a:gd name="connsiteY10" fmla="*/ 512202 h 1493278"/>
                <a:gd name="connsiteX11" fmla="*/ 3811460 w 4866692"/>
                <a:gd name="connsiteY11" fmla="*/ 561602 h 1493278"/>
                <a:gd name="connsiteX12" fmla="*/ 4758981 w 4866692"/>
                <a:gd name="connsiteY12" fmla="*/ 156696 h 1493278"/>
                <a:gd name="connsiteX13" fmla="*/ 4866692 w 4866692"/>
                <a:gd name="connsiteY13" fmla="*/ 263805 h 1493278"/>
                <a:gd name="connsiteX14" fmla="*/ 4036474 w 4866692"/>
                <a:gd name="connsiteY14" fmla="*/ 1332099 h 1493278"/>
                <a:gd name="connsiteX15" fmla="*/ 7839 w 4866692"/>
                <a:gd name="connsiteY15" fmla="*/ 1493278 h 1493278"/>
                <a:gd name="connsiteX16" fmla="*/ 68 w 4866692"/>
                <a:gd name="connsiteY16" fmla="*/ 368861 h 1493278"/>
                <a:gd name="connsiteX0" fmla="*/ 96 w 4866720"/>
                <a:gd name="connsiteY0" fmla="*/ 368861 h 1415134"/>
                <a:gd name="connsiteX1" fmla="*/ 146572 w 4866720"/>
                <a:gd name="connsiteY1" fmla="*/ 456732 h 1415134"/>
                <a:gd name="connsiteX2" fmla="*/ 472629 w 4866720"/>
                <a:gd name="connsiteY2" fmla="*/ 455518 h 1415134"/>
                <a:gd name="connsiteX3" fmla="*/ 1100141 w 4866720"/>
                <a:gd name="connsiteY3" fmla="*/ 289392 h 1415134"/>
                <a:gd name="connsiteX4" fmla="*/ 1762816 w 4866720"/>
                <a:gd name="connsiteY4" fmla="*/ 285002 h 1415134"/>
                <a:gd name="connsiteX5" fmla="*/ 2493517 w 4866720"/>
                <a:gd name="connsiteY5" fmla="*/ 420034 h 1415134"/>
                <a:gd name="connsiteX6" fmla="*/ 3031351 w 4866720"/>
                <a:gd name="connsiteY6" fmla="*/ 137086 h 1415134"/>
                <a:gd name="connsiteX7" fmla="*/ 3436966 w 4866720"/>
                <a:gd name="connsiteY7" fmla="*/ 0 h 1415134"/>
                <a:gd name="connsiteX8" fmla="*/ 3758329 w 4866720"/>
                <a:gd name="connsiteY8" fmla="*/ 134846 h 1415134"/>
                <a:gd name="connsiteX9" fmla="*/ 3761247 w 4866720"/>
                <a:gd name="connsiteY9" fmla="*/ 347009 h 1415134"/>
                <a:gd name="connsiteX10" fmla="*/ 3602834 w 4866720"/>
                <a:gd name="connsiteY10" fmla="*/ 512202 h 1415134"/>
                <a:gd name="connsiteX11" fmla="*/ 3811488 w 4866720"/>
                <a:gd name="connsiteY11" fmla="*/ 561602 h 1415134"/>
                <a:gd name="connsiteX12" fmla="*/ 4759009 w 4866720"/>
                <a:gd name="connsiteY12" fmla="*/ 156696 h 1415134"/>
                <a:gd name="connsiteX13" fmla="*/ 4866720 w 4866720"/>
                <a:gd name="connsiteY13" fmla="*/ 263805 h 1415134"/>
                <a:gd name="connsiteX14" fmla="*/ 4036502 w 4866720"/>
                <a:gd name="connsiteY14" fmla="*/ 1332099 h 1415134"/>
                <a:gd name="connsiteX15" fmla="*/ 4736 w 4866720"/>
                <a:gd name="connsiteY15" fmla="*/ 1415134 h 1415134"/>
                <a:gd name="connsiteX16" fmla="*/ 96 w 4866720"/>
                <a:gd name="connsiteY16" fmla="*/ 368861 h 1415134"/>
                <a:gd name="connsiteX0" fmla="*/ 1622 w 4861984"/>
                <a:gd name="connsiteY0" fmla="*/ 368861 h 1415134"/>
                <a:gd name="connsiteX1" fmla="*/ 141836 w 4861984"/>
                <a:gd name="connsiteY1" fmla="*/ 456732 h 1415134"/>
                <a:gd name="connsiteX2" fmla="*/ 467893 w 4861984"/>
                <a:gd name="connsiteY2" fmla="*/ 455518 h 1415134"/>
                <a:gd name="connsiteX3" fmla="*/ 1095405 w 4861984"/>
                <a:gd name="connsiteY3" fmla="*/ 289392 h 1415134"/>
                <a:gd name="connsiteX4" fmla="*/ 1758080 w 4861984"/>
                <a:gd name="connsiteY4" fmla="*/ 285002 h 1415134"/>
                <a:gd name="connsiteX5" fmla="*/ 2488781 w 4861984"/>
                <a:gd name="connsiteY5" fmla="*/ 420034 h 1415134"/>
                <a:gd name="connsiteX6" fmla="*/ 3026615 w 4861984"/>
                <a:gd name="connsiteY6" fmla="*/ 137086 h 1415134"/>
                <a:gd name="connsiteX7" fmla="*/ 3432230 w 4861984"/>
                <a:gd name="connsiteY7" fmla="*/ 0 h 1415134"/>
                <a:gd name="connsiteX8" fmla="*/ 3753593 w 4861984"/>
                <a:gd name="connsiteY8" fmla="*/ 134846 h 1415134"/>
                <a:gd name="connsiteX9" fmla="*/ 3756511 w 4861984"/>
                <a:gd name="connsiteY9" fmla="*/ 347009 h 1415134"/>
                <a:gd name="connsiteX10" fmla="*/ 3598098 w 4861984"/>
                <a:gd name="connsiteY10" fmla="*/ 512202 h 1415134"/>
                <a:gd name="connsiteX11" fmla="*/ 3806752 w 4861984"/>
                <a:gd name="connsiteY11" fmla="*/ 561602 h 1415134"/>
                <a:gd name="connsiteX12" fmla="*/ 4754273 w 4861984"/>
                <a:gd name="connsiteY12" fmla="*/ 156696 h 1415134"/>
                <a:gd name="connsiteX13" fmla="*/ 4861984 w 4861984"/>
                <a:gd name="connsiteY13" fmla="*/ 263805 h 1415134"/>
                <a:gd name="connsiteX14" fmla="*/ 4031766 w 4861984"/>
                <a:gd name="connsiteY14" fmla="*/ 1332099 h 1415134"/>
                <a:gd name="connsiteX15" fmla="*/ 0 w 4861984"/>
                <a:gd name="connsiteY15" fmla="*/ 1415134 h 1415134"/>
                <a:gd name="connsiteX16" fmla="*/ 1622 w 4861984"/>
                <a:gd name="connsiteY16" fmla="*/ 368861 h 1415134"/>
                <a:gd name="connsiteX0" fmla="*/ 1622 w 4861984"/>
                <a:gd name="connsiteY0" fmla="*/ 368861 h 1415134"/>
                <a:gd name="connsiteX1" fmla="*/ 141836 w 4861984"/>
                <a:gd name="connsiteY1" fmla="*/ 456732 h 1415134"/>
                <a:gd name="connsiteX2" fmla="*/ 467893 w 4861984"/>
                <a:gd name="connsiteY2" fmla="*/ 455518 h 1415134"/>
                <a:gd name="connsiteX3" fmla="*/ 1095405 w 4861984"/>
                <a:gd name="connsiteY3" fmla="*/ 289392 h 1415134"/>
                <a:gd name="connsiteX4" fmla="*/ 1758080 w 4861984"/>
                <a:gd name="connsiteY4" fmla="*/ 285002 h 1415134"/>
                <a:gd name="connsiteX5" fmla="*/ 2488781 w 4861984"/>
                <a:gd name="connsiteY5" fmla="*/ 420034 h 1415134"/>
                <a:gd name="connsiteX6" fmla="*/ 3092516 w 4861984"/>
                <a:gd name="connsiteY6" fmla="*/ 207568 h 1415134"/>
                <a:gd name="connsiteX7" fmla="*/ 3432230 w 4861984"/>
                <a:gd name="connsiteY7" fmla="*/ 0 h 1415134"/>
                <a:gd name="connsiteX8" fmla="*/ 3753593 w 4861984"/>
                <a:gd name="connsiteY8" fmla="*/ 134846 h 1415134"/>
                <a:gd name="connsiteX9" fmla="*/ 3756511 w 4861984"/>
                <a:gd name="connsiteY9" fmla="*/ 347009 h 1415134"/>
                <a:gd name="connsiteX10" fmla="*/ 3598098 w 4861984"/>
                <a:gd name="connsiteY10" fmla="*/ 512202 h 1415134"/>
                <a:gd name="connsiteX11" fmla="*/ 3806752 w 4861984"/>
                <a:gd name="connsiteY11" fmla="*/ 561602 h 1415134"/>
                <a:gd name="connsiteX12" fmla="*/ 4754273 w 4861984"/>
                <a:gd name="connsiteY12" fmla="*/ 156696 h 1415134"/>
                <a:gd name="connsiteX13" fmla="*/ 4861984 w 4861984"/>
                <a:gd name="connsiteY13" fmla="*/ 263805 h 1415134"/>
                <a:gd name="connsiteX14" fmla="*/ 4031766 w 4861984"/>
                <a:gd name="connsiteY14" fmla="*/ 1332099 h 1415134"/>
                <a:gd name="connsiteX15" fmla="*/ 0 w 4861984"/>
                <a:gd name="connsiteY15" fmla="*/ 1415134 h 1415134"/>
                <a:gd name="connsiteX16" fmla="*/ 1622 w 4861984"/>
                <a:gd name="connsiteY16" fmla="*/ 368861 h 1415134"/>
                <a:gd name="connsiteX0" fmla="*/ 1622 w 4861984"/>
                <a:gd name="connsiteY0" fmla="*/ 339492 h 1385765"/>
                <a:gd name="connsiteX1" fmla="*/ 141836 w 4861984"/>
                <a:gd name="connsiteY1" fmla="*/ 427363 h 1385765"/>
                <a:gd name="connsiteX2" fmla="*/ 467893 w 4861984"/>
                <a:gd name="connsiteY2" fmla="*/ 426149 h 1385765"/>
                <a:gd name="connsiteX3" fmla="*/ 1095405 w 4861984"/>
                <a:gd name="connsiteY3" fmla="*/ 260023 h 1385765"/>
                <a:gd name="connsiteX4" fmla="*/ 1758080 w 4861984"/>
                <a:gd name="connsiteY4" fmla="*/ 255633 h 1385765"/>
                <a:gd name="connsiteX5" fmla="*/ 2488781 w 4861984"/>
                <a:gd name="connsiteY5" fmla="*/ 390665 h 1385765"/>
                <a:gd name="connsiteX6" fmla="*/ 3092516 w 4861984"/>
                <a:gd name="connsiteY6" fmla="*/ 178199 h 1385765"/>
                <a:gd name="connsiteX7" fmla="*/ 3502837 w 4861984"/>
                <a:gd name="connsiteY7" fmla="*/ 0 h 1385765"/>
                <a:gd name="connsiteX8" fmla="*/ 3753593 w 4861984"/>
                <a:gd name="connsiteY8" fmla="*/ 105477 h 1385765"/>
                <a:gd name="connsiteX9" fmla="*/ 3756511 w 4861984"/>
                <a:gd name="connsiteY9" fmla="*/ 317640 h 1385765"/>
                <a:gd name="connsiteX10" fmla="*/ 3598098 w 4861984"/>
                <a:gd name="connsiteY10" fmla="*/ 482833 h 1385765"/>
                <a:gd name="connsiteX11" fmla="*/ 3806752 w 4861984"/>
                <a:gd name="connsiteY11" fmla="*/ 532233 h 1385765"/>
                <a:gd name="connsiteX12" fmla="*/ 4754273 w 4861984"/>
                <a:gd name="connsiteY12" fmla="*/ 127327 h 1385765"/>
                <a:gd name="connsiteX13" fmla="*/ 4861984 w 4861984"/>
                <a:gd name="connsiteY13" fmla="*/ 234436 h 1385765"/>
                <a:gd name="connsiteX14" fmla="*/ 4031766 w 4861984"/>
                <a:gd name="connsiteY14" fmla="*/ 1302730 h 1385765"/>
                <a:gd name="connsiteX15" fmla="*/ 0 w 4861984"/>
                <a:gd name="connsiteY15" fmla="*/ 1385765 h 1385765"/>
                <a:gd name="connsiteX16" fmla="*/ 1622 w 4861984"/>
                <a:gd name="connsiteY16" fmla="*/ 339492 h 1385765"/>
                <a:gd name="connsiteX0" fmla="*/ 1622 w 4861984"/>
                <a:gd name="connsiteY0" fmla="*/ 339492 h 1385765"/>
                <a:gd name="connsiteX1" fmla="*/ 141836 w 4861984"/>
                <a:gd name="connsiteY1" fmla="*/ 427363 h 1385765"/>
                <a:gd name="connsiteX2" fmla="*/ 467893 w 4861984"/>
                <a:gd name="connsiteY2" fmla="*/ 426149 h 1385765"/>
                <a:gd name="connsiteX3" fmla="*/ 1095405 w 4861984"/>
                <a:gd name="connsiteY3" fmla="*/ 260023 h 1385765"/>
                <a:gd name="connsiteX4" fmla="*/ 1758080 w 4861984"/>
                <a:gd name="connsiteY4" fmla="*/ 255633 h 1385765"/>
                <a:gd name="connsiteX5" fmla="*/ 2597046 w 4861984"/>
                <a:gd name="connsiteY5" fmla="*/ 373043 h 1385765"/>
                <a:gd name="connsiteX6" fmla="*/ 3092516 w 4861984"/>
                <a:gd name="connsiteY6" fmla="*/ 178199 h 1385765"/>
                <a:gd name="connsiteX7" fmla="*/ 3502837 w 4861984"/>
                <a:gd name="connsiteY7" fmla="*/ 0 h 1385765"/>
                <a:gd name="connsiteX8" fmla="*/ 3753593 w 4861984"/>
                <a:gd name="connsiteY8" fmla="*/ 105477 h 1385765"/>
                <a:gd name="connsiteX9" fmla="*/ 3756511 w 4861984"/>
                <a:gd name="connsiteY9" fmla="*/ 317640 h 1385765"/>
                <a:gd name="connsiteX10" fmla="*/ 3598098 w 4861984"/>
                <a:gd name="connsiteY10" fmla="*/ 482833 h 1385765"/>
                <a:gd name="connsiteX11" fmla="*/ 3806752 w 4861984"/>
                <a:gd name="connsiteY11" fmla="*/ 532233 h 1385765"/>
                <a:gd name="connsiteX12" fmla="*/ 4754273 w 4861984"/>
                <a:gd name="connsiteY12" fmla="*/ 127327 h 1385765"/>
                <a:gd name="connsiteX13" fmla="*/ 4861984 w 4861984"/>
                <a:gd name="connsiteY13" fmla="*/ 234436 h 1385765"/>
                <a:gd name="connsiteX14" fmla="*/ 4031766 w 4861984"/>
                <a:gd name="connsiteY14" fmla="*/ 1302730 h 1385765"/>
                <a:gd name="connsiteX15" fmla="*/ 0 w 4861984"/>
                <a:gd name="connsiteY15" fmla="*/ 1385765 h 1385765"/>
                <a:gd name="connsiteX16" fmla="*/ 1622 w 4861984"/>
                <a:gd name="connsiteY16" fmla="*/ 339492 h 1385765"/>
                <a:gd name="connsiteX0" fmla="*/ 1622 w 4861984"/>
                <a:gd name="connsiteY0" fmla="*/ 310124 h 1356397"/>
                <a:gd name="connsiteX1" fmla="*/ 141836 w 4861984"/>
                <a:gd name="connsiteY1" fmla="*/ 397995 h 1356397"/>
                <a:gd name="connsiteX2" fmla="*/ 467893 w 4861984"/>
                <a:gd name="connsiteY2" fmla="*/ 396781 h 1356397"/>
                <a:gd name="connsiteX3" fmla="*/ 1095405 w 4861984"/>
                <a:gd name="connsiteY3" fmla="*/ 230655 h 1356397"/>
                <a:gd name="connsiteX4" fmla="*/ 1758080 w 4861984"/>
                <a:gd name="connsiteY4" fmla="*/ 226265 h 1356397"/>
                <a:gd name="connsiteX5" fmla="*/ 2597046 w 4861984"/>
                <a:gd name="connsiteY5" fmla="*/ 343675 h 1356397"/>
                <a:gd name="connsiteX6" fmla="*/ 3092516 w 4861984"/>
                <a:gd name="connsiteY6" fmla="*/ 148831 h 1356397"/>
                <a:gd name="connsiteX7" fmla="*/ 3545202 w 4861984"/>
                <a:gd name="connsiteY7" fmla="*/ 0 h 1356397"/>
                <a:gd name="connsiteX8" fmla="*/ 3753593 w 4861984"/>
                <a:gd name="connsiteY8" fmla="*/ 76109 h 1356397"/>
                <a:gd name="connsiteX9" fmla="*/ 3756511 w 4861984"/>
                <a:gd name="connsiteY9" fmla="*/ 288272 h 1356397"/>
                <a:gd name="connsiteX10" fmla="*/ 3598098 w 4861984"/>
                <a:gd name="connsiteY10" fmla="*/ 453465 h 1356397"/>
                <a:gd name="connsiteX11" fmla="*/ 3806752 w 4861984"/>
                <a:gd name="connsiteY11" fmla="*/ 502865 h 1356397"/>
                <a:gd name="connsiteX12" fmla="*/ 4754273 w 4861984"/>
                <a:gd name="connsiteY12" fmla="*/ 97959 h 1356397"/>
                <a:gd name="connsiteX13" fmla="*/ 4861984 w 4861984"/>
                <a:gd name="connsiteY13" fmla="*/ 205068 h 1356397"/>
                <a:gd name="connsiteX14" fmla="*/ 4031766 w 4861984"/>
                <a:gd name="connsiteY14" fmla="*/ 1273362 h 1356397"/>
                <a:gd name="connsiteX15" fmla="*/ 0 w 4861984"/>
                <a:gd name="connsiteY15" fmla="*/ 1356397 h 1356397"/>
                <a:gd name="connsiteX16" fmla="*/ 1622 w 4861984"/>
                <a:gd name="connsiteY16" fmla="*/ 310124 h 1356397"/>
                <a:gd name="connsiteX0" fmla="*/ 1622 w 4861984"/>
                <a:gd name="connsiteY0" fmla="*/ 310124 h 1356397"/>
                <a:gd name="connsiteX1" fmla="*/ 141836 w 4861984"/>
                <a:gd name="connsiteY1" fmla="*/ 397995 h 1356397"/>
                <a:gd name="connsiteX2" fmla="*/ 467893 w 4861984"/>
                <a:gd name="connsiteY2" fmla="*/ 396781 h 1356397"/>
                <a:gd name="connsiteX3" fmla="*/ 1095405 w 4861984"/>
                <a:gd name="connsiteY3" fmla="*/ 230655 h 1356397"/>
                <a:gd name="connsiteX4" fmla="*/ 1758080 w 4861984"/>
                <a:gd name="connsiteY4" fmla="*/ 226265 h 1356397"/>
                <a:gd name="connsiteX5" fmla="*/ 2597046 w 4861984"/>
                <a:gd name="connsiteY5" fmla="*/ 343675 h 1356397"/>
                <a:gd name="connsiteX6" fmla="*/ 3092516 w 4861984"/>
                <a:gd name="connsiteY6" fmla="*/ 148831 h 1356397"/>
                <a:gd name="connsiteX7" fmla="*/ 3545202 w 4861984"/>
                <a:gd name="connsiteY7" fmla="*/ 0 h 1356397"/>
                <a:gd name="connsiteX8" fmla="*/ 3763008 w 4861984"/>
                <a:gd name="connsiteY8" fmla="*/ 105476 h 1356397"/>
                <a:gd name="connsiteX9" fmla="*/ 3756511 w 4861984"/>
                <a:gd name="connsiteY9" fmla="*/ 288272 h 1356397"/>
                <a:gd name="connsiteX10" fmla="*/ 3598098 w 4861984"/>
                <a:gd name="connsiteY10" fmla="*/ 453465 h 1356397"/>
                <a:gd name="connsiteX11" fmla="*/ 3806752 w 4861984"/>
                <a:gd name="connsiteY11" fmla="*/ 502865 h 1356397"/>
                <a:gd name="connsiteX12" fmla="*/ 4754273 w 4861984"/>
                <a:gd name="connsiteY12" fmla="*/ 97959 h 1356397"/>
                <a:gd name="connsiteX13" fmla="*/ 4861984 w 4861984"/>
                <a:gd name="connsiteY13" fmla="*/ 205068 h 1356397"/>
                <a:gd name="connsiteX14" fmla="*/ 4031766 w 4861984"/>
                <a:gd name="connsiteY14" fmla="*/ 1273362 h 1356397"/>
                <a:gd name="connsiteX15" fmla="*/ 0 w 4861984"/>
                <a:gd name="connsiteY15" fmla="*/ 1356397 h 1356397"/>
                <a:gd name="connsiteX16" fmla="*/ 1622 w 4861984"/>
                <a:gd name="connsiteY16" fmla="*/ 310124 h 1356397"/>
                <a:gd name="connsiteX0" fmla="*/ 1622 w 4861984"/>
                <a:gd name="connsiteY0" fmla="*/ 310124 h 1356397"/>
                <a:gd name="connsiteX1" fmla="*/ 141836 w 4861984"/>
                <a:gd name="connsiteY1" fmla="*/ 397995 h 1356397"/>
                <a:gd name="connsiteX2" fmla="*/ 467893 w 4861984"/>
                <a:gd name="connsiteY2" fmla="*/ 396781 h 1356397"/>
                <a:gd name="connsiteX3" fmla="*/ 1095405 w 4861984"/>
                <a:gd name="connsiteY3" fmla="*/ 230655 h 1356397"/>
                <a:gd name="connsiteX4" fmla="*/ 1758080 w 4861984"/>
                <a:gd name="connsiteY4" fmla="*/ 226265 h 1356397"/>
                <a:gd name="connsiteX5" fmla="*/ 2597046 w 4861984"/>
                <a:gd name="connsiteY5" fmla="*/ 343675 h 1356397"/>
                <a:gd name="connsiteX6" fmla="*/ 3092516 w 4861984"/>
                <a:gd name="connsiteY6" fmla="*/ 148831 h 1356397"/>
                <a:gd name="connsiteX7" fmla="*/ 3545202 w 4861984"/>
                <a:gd name="connsiteY7" fmla="*/ 0 h 1356397"/>
                <a:gd name="connsiteX8" fmla="*/ 3763008 w 4861984"/>
                <a:gd name="connsiteY8" fmla="*/ 105476 h 1356397"/>
                <a:gd name="connsiteX9" fmla="*/ 3756511 w 4861984"/>
                <a:gd name="connsiteY9" fmla="*/ 329388 h 1356397"/>
                <a:gd name="connsiteX10" fmla="*/ 3598098 w 4861984"/>
                <a:gd name="connsiteY10" fmla="*/ 453465 h 1356397"/>
                <a:gd name="connsiteX11" fmla="*/ 3806752 w 4861984"/>
                <a:gd name="connsiteY11" fmla="*/ 502865 h 1356397"/>
                <a:gd name="connsiteX12" fmla="*/ 4754273 w 4861984"/>
                <a:gd name="connsiteY12" fmla="*/ 97959 h 1356397"/>
                <a:gd name="connsiteX13" fmla="*/ 4861984 w 4861984"/>
                <a:gd name="connsiteY13" fmla="*/ 205068 h 1356397"/>
                <a:gd name="connsiteX14" fmla="*/ 4031766 w 4861984"/>
                <a:gd name="connsiteY14" fmla="*/ 1273362 h 1356397"/>
                <a:gd name="connsiteX15" fmla="*/ 0 w 4861984"/>
                <a:gd name="connsiteY15" fmla="*/ 1356397 h 1356397"/>
                <a:gd name="connsiteX16" fmla="*/ 1622 w 4861984"/>
                <a:gd name="connsiteY16" fmla="*/ 310124 h 1356397"/>
                <a:gd name="connsiteX0" fmla="*/ 1622 w 4861984"/>
                <a:gd name="connsiteY0" fmla="*/ 310124 h 1356397"/>
                <a:gd name="connsiteX1" fmla="*/ 141836 w 4861984"/>
                <a:gd name="connsiteY1" fmla="*/ 397995 h 1356397"/>
                <a:gd name="connsiteX2" fmla="*/ 467893 w 4861984"/>
                <a:gd name="connsiteY2" fmla="*/ 396781 h 1356397"/>
                <a:gd name="connsiteX3" fmla="*/ 1095405 w 4861984"/>
                <a:gd name="connsiteY3" fmla="*/ 230655 h 1356397"/>
                <a:gd name="connsiteX4" fmla="*/ 1758080 w 4861984"/>
                <a:gd name="connsiteY4" fmla="*/ 226265 h 1356397"/>
                <a:gd name="connsiteX5" fmla="*/ 2597046 w 4861984"/>
                <a:gd name="connsiteY5" fmla="*/ 343675 h 1356397"/>
                <a:gd name="connsiteX6" fmla="*/ 3092516 w 4861984"/>
                <a:gd name="connsiteY6" fmla="*/ 148831 h 1356397"/>
                <a:gd name="connsiteX7" fmla="*/ 3545202 w 4861984"/>
                <a:gd name="connsiteY7" fmla="*/ 0 h 1356397"/>
                <a:gd name="connsiteX8" fmla="*/ 3763008 w 4861984"/>
                <a:gd name="connsiteY8" fmla="*/ 105476 h 1356397"/>
                <a:gd name="connsiteX9" fmla="*/ 3756511 w 4861984"/>
                <a:gd name="connsiteY9" fmla="*/ 329388 h 1356397"/>
                <a:gd name="connsiteX10" fmla="*/ 3598098 w 4861984"/>
                <a:gd name="connsiteY10" fmla="*/ 453465 h 1356397"/>
                <a:gd name="connsiteX11" fmla="*/ 3806752 w 4861984"/>
                <a:gd name="connsiteY11" fmla="*/ 502865 h 1356397"/>
                <a:gd name="connsiteX12" fmla="*/ 4754273 w 4861984"/>
                <a:gd name="connsiteY12" fmla="*/ 97959 h 1356397"/>
                <a:gd name="connsiteX13" fmla="*/ 4861984 w 4861984"/>
                <a:gd name="connsiteY13" fmla="*/ 205068 h 1356397"/>
                <a:gd name="connsiteX14" fmla="*/ 4031766 w 4861984"/>
                <a:gd name="connsiteY14" fmla="*/ 1273362 h 1356397"/>
                <a:gd name="connsiteX15" fmla="*/ 0 w 4861984"/>
                <a:gd name="connsiteY15" fmla="*/ 1356397 h 1356397"/>
                <a:gd name="connsiteX16" fmla="*/ 1622 w 4861984"/>
                <a:gd name="connsiteY16" fmla="*/ 310124 h 1356397"/>
                <a:gd name="connsiteX0" fmla="*/ 1622 w 4861984"/>
                <a:gd name="connsiteY0" fmla="*/ 310124 h 1356397"/>
                <a:gd name="connsiteX1" fmla="*/ 141836 w 4861984"/>
                <a:gd name="connsiteY1" fmla="*/ 397995 h 1356397"/>
                <a:gd name="connsiteX2" fmla="*/ 467893 w 4861984"/>
                <a:gd name="connsiteY2" fmla="*/ 396781 h 1356397"/>
                <a:gd name="connsiteX3" fmla="*/ 1095405 w 4861984"/>
                <a:gd name="connsiteY3" fmla="*/ 230655 h 1356397"/>
                <a:gd name="connsiteX4" fmla="*/ 1758080 w 4861984"/>
                <a:gd name="connsiteY4" fmla="*/ 226265 h 1356397"/>
                <a:gd name="connsiteX5" fmla="*/ 2597046 w 4861984"/>
                <a:gd name="connsiteY5" fmla="*/ 343675 h 1356397"/>
                <a:gd name="connsiteX6" fmla="*/ 3092516 w 4861984"/>
                <a:gd name="connsiteY6" fmla="*/ 148831 h 1356397"/>
                <a:gd name="connsiteX7" fmla="*/ 3545202 w 4861984"/>
                <a:gd name="connsiteY7" fmla="*/ 0 h 1356397"/>
                <a:gd name="connsiteX8" fmla="*/ 3795958 w 4861984"/>
                <a:gd name="connsiteY8" fmla="*/ 52614 h 1356397"/>
                <a:gd name="connsiteX9" fmla="*/ 3756511 w 4861984"/>
                <a:gd name="connsiteY9" fmla="*/ 329388 h 1356397"/>
                <a:gd name="connsiteX10" fmla="*/ 3598098 w 4861984"/>
                <a:gd name="connsiteY10" fmla="*/ 453465 h 1356397"/>
                <a:gd name="connsiteX11" fmla="*/ 3806752 w 4861984"/>
                <a:gd name="connsiteY11" fmla="*/ 502865 h 1356397"/>
                <a:gd name="connsiteX12" fmla="*/ 4754273 w 4861984"/>
                <a:gd name="connsiteY12" fmla="*/ 97959 h 1356397"/>
                <a:gd name="connsiteX13" fmla="*/ 4861984 w 4861984"/>
                <a:gd name="connsiteY13" fmla="*/ 205068 h 1356397"/>
                <a:gd name="connsiteX14" fmla="*/ 4031766 w 4861984"/>
                <a:gd name="connsiteY14" fmla="*/ 1273362 h 1356397"/>
                <a:gd name="connsiteX15" fmla="*/ 0 w 4861984"/>
                <a:gd name="connsiteY15" fmla="*/ 1356397 h 1356397"/>
                <a:gd name="connsiteX16" fmla="*/ 1622 w 4861984"/>
                <a:gd name="connsiteY16" fmla="*/ 310124 h 1356397"/>
                <a:gd name="connsiteX0" fmla="*/ 1622 w 4861984"/>
                <a:gd name="connsiteY0" fmla="*/ 310124 h 1356397"/>
                <a:gd name="connsiteX1" fmla="*/ 141836 w 4861984"/>
                <a:gd name="connsiteY1" fmla="*/ 397995 h 1356397"/>
                <a:gd name="connsiteX2" fmla="*/ 467893 w 4861984"/>
                <a:gd name="connsiteY2" fmla="*/ 396781 h 1356397"/>
                <a:gd name="connsiteX3" fmla="*/ 1095405 w 4861984"/>
                <a:gd name="connsiteY3" fmla="*/ 230655 h 1356397"/>
                <a:gd name="connsiteX4" fmla="*/ 1758080 w 4861984"/>
                <a:gd name="connsiteY4" fmla="*/ 226265 h 1356397"/>
                <a:gd name="connsiteX5" fmla="*/ 2597046 w 4861984"/>
                <a:gd name="connsiteY5" fmla="*/ 343675 h 1356397"/>
                <a:gd name="connsiteX6" fmla="*/ 3092516 w 4861984"/>
                <a:gd name="connsiteY6" fmla="*/ 148831 h 1356397"/>
                <a:gd name="connsiteX7" fmla="*/ 3545202 w 4861984"/>
                <a:gd name="connsiteY7" fmla="*/ 0 h 1356397"/>
                <a:gd name="connsiteX8" fmla="*/ 3758301 w 4861984"/>
                <a:gd name="connsiteY8" fmla="*/ 123097 h 1356397"/>
                <a:gd name="connsiteX9" fmla="*/ 3756511 w 4861984"/>
                <a:gd name="connsiteY9" fmla="*/ 329388 h 1356397"/>
                <a:gd name="connsiteX10" fmla="*/ 3598098 w 4861984"/>
                <a:gd name="connsiteY10" fmla="*/ 453465 h 1356397"/>
                <a:gd name="connsiteX11" fmla="*/ 3806752 w 4861984"/>
                <a:gd name="connsiteY11" fmla="*/ 502865 h 1356397"/>
                <a:gd name="connsiteX12" fmla="*/ 4754273 w 4861984"/>
                <a:gd name="connsiteY12" fmla="*/ 97959 h 1356397"/>
                <a:gd name="connsiteX13" fmla="*/ 4861984 w 4861984"/>
                <a:gd name="connsiteY13" fmla="*/ 205068 h 1356397"/>
                <a:gd name="connsiteX14" fmla="*/ 4031766 w 4861984"/>
                <a:gd name="connsiteY14" fmla="*/ 1273362 h 1356397"/>
                <a:gd name="connsiteX15" fmla="*/ 0 w 4861984"/>
                <a:gd name="connsiteY15" fmla="*/ 1356397 h 1356397"/>
                <a:gd name="connsiteX16" fmla="*/ 1622 w 4861984"/>
                <a:gd name="connsiteY16" fmla="*/ 310124 h 1356397"/>
                <a:gd name="connsiteX0" fmla="*/ 1622 w 4861984"/>
                <a:gd name="connsiteY0" fmla="*/ 310124 h 1356397"/>
                <a:gd name="connsiteX1" fmla="*/ 141836 w 4861984"/>
                <a:gd name="connsiteY1" fmla="*/ 397995 h 1356397"/>
                <a:gd name="connsiteX2" fmla="*/ 467893 w 4861984"/>
                <a:gd name="connsiteY2" fmla="*/ 396781 h 1356397"/>
                <a:gd name="connsiteX3" fmla="*/ 1095405 w 4861984"/>
                <a:gd name="connsiteY3" fmla="*/ 230655 h 1356397"/>
                <a:gd name="connsiteX4" fmla="*/ 1758080 w 4861984"/>
                <a:gd name="connsiteY4" fmla="*/ 226265 h 1356397"/>
                <a:gd name="connsiteX5" fmla="*/ 2597046 w 4861984"/>
                <a:gd name="connsiteY5" fmla="*/ 343675 h 1356397"/>
                <a:gd name="connsiteX6" fmla="*/ 3092516 w 4861984"/>
                <a:gd name="connsiteY6" fmla="*/ 148831 h 1356397"/>
                <a:gd name="connsiteX7" fmla="*/ 3545202 w 4861984"/>
                <a:gd name="connsiteY7" fmla="*/ 0 h 1356397"/>
                <a:gd name="connsiteX8" fmla="*/ 3758301 w 4861984"/>
                <a:gd name="connsiteY8" fmla="*/ 123097 h 1356397"/>
                <a:gd name="connsiteX9" fmla="*/ 3756511 w 4861984"/>
                <a:gd name="connsiteY9" fmla="*/ 329388 h 1356397"/>
                <a:gd name="connsiteX10" fmla="*/ 3598098 w 4861984"/>
                <a:gd name="connsiteY10" fmla="*/ 453465 h 1356397"/>
                <a:gd name="connsiteX11" fmla="*/ 3806752 w 4861984"/>
                <a:gd name="connsiteY11" fmla="*/ 502865 h 1356397"/>
                <a:gd name="connsiteX12" fmla="*/ 4754273 w 4861984"/>
                <a:gd name="connsiteY12" fmla="*/ 97959 h 1356397"/>
                <a:gd name="connsiteX13" fmla="*/ 4861984 w 4861984"/>
                <a:gd name="connsiteY13" fmla="*/ 205068 h 1356397"/>
                <a:gd name="connsiteX14" fmla="*/ 4031766 w 4861984"/>
                <a:gd name="connsiteY14" fmla="*/ 1273362 h 1356397"/>
                <a:gd name="connsiteX15" fmla="*/ 0 w 4861984"/>
                <a:gd name="connsiteY15" fmla="*/ 1356397 h 1356397"/>
                <a:gd name="connsiteX16" fmla="*/ 1622 w 4861984"/>
                <a:gd name="connsiteY16" fmla="*/ 310124 h 1356397"/>
                <a:gd name="connsiteX0" fmla="*/ 1622 w 4861984"/>
                <a:gd name="connsiteY0" fmla="*/ 310124 h 1356397"/>
                <a:gd name="connsiteX1" fmla="*/ 141836 w 4861984"/>
                <a:gd name="connsiteY1" fmla="*/ 397995 h 1356397"/>
                <a:gd name="connsiteX2" fmla="*/ 467893 w 4861984"/>
                <a:gd name="connsiteY2" fmla="*/ 396781 h 1356397"/>
                <a:gd name="connsiteX3" fmla="*/ 1095405 w 4861984"/>
                <a:gd name="connsiteY3" fmla="*/ 230655 h 1356397"/>
                <a:gd name="connsiteX4" fmla="*/ 1758080 w 4861984"/>
                <a:gd name="connsiteY4" fmla="*/ 226265 h 1356397"/>
                <a:gd name="connsiteX5" fmla="*/ 2597046 w 4861984"/>
                <a:gd name="connsiteY5" fmla="*/ 343675 h 1356397"/>
                <a:gd name="connsiteX6" fmla="*/ 3092516 w 4861984"/>
                <a:gd name="connsiteY6" fmla="*/ 148831 h 1356397"/>
                <a:gd name="connsiteX7" fmla="*/ 3545202 w 4861984"/>
                <a:gd name="connsiteY7" fmla="*/ 0 h 1356397"/>
                <a:gd name="connsiteX8" fmla="*/ 3758301 w 4861984"/>
                <a:gd name="connsiteY8" fmla="*/ 123097 h 1356397"/>
                <a:gd name="connsiteX9" fmla="*/ 3756511 w 4861984"/>
                <a:gd name="connsiteY9" fmla="*/ 329388 h 1356397"/>
                <a:gd name="connsiteX10" fmla="*/ 3598098 w 4861984"/>
                <a:gd name="connsiteY10" fmla="*/ 453465 h 1356397"/>
                <a:gd name="connsiteX11" fmla="*/ 3806752 w 4861984"/>
                <a:gd name="connsiteY11" fmla="*/ 502865 h 1356397"/>
                <a:gd name="connsiteX12" fmla="*/ 4754273 w 4861984"/>
                <a:gd name="connsiteY12" fmla="*/ 97959 h 1356397"/>
                <a:gd name="connsiteX13" fmla="*/ 4861984 w 4861984"/>
                <a:gd name="connsiteY13" fmla="*/ 205068 h 1356397"/>
                <a:gd name="connsiteX14" fmla="*/ 4031766 w 4861984"/>
                <a:gd name="connsiteY14" fmla="*/ 1273362 h 1356397"/>
                <a:gd name="connsiteX15" fmla="*/ 0 w 4861984"/>
                <a:gd name="connsiteY15" fmla="*/ 1356397 h 1356397"/>
                <a:gd name="connsiteX16" fmla="*/ 1622 w 4861984"/>
                <a:gd name="connsiteY16" fmla="*/ 310124 h 1356397"/>
                <a:gd name="connsiteX0" fmla="*/ 1622 w 4861984"/>
                <a:gd name="connsiteY0" fmla="*/ 310124 h 1356397"/>
                <a:gd name="connsiteX1" fmla="*/ 141836 w 4861984"/>
                <a:gd name="connsiteY1" fmla="*/ 397995 h 1356397"/>
                <a:gd name="connsiteX2" fmla="*/ 467893 w 4861984"/>
                <a:gd name="connsiteY2" fmla="*/ 396781 h 1356397"/>
                <a:gd name="connsiteX3" fmla="*/ 1095405 w 4861984"/>
                <a:gd name="connsiteY3" fmla="*/ 230655 h 1356397"/>
                <a:gd name="connsiteX4" fmla="*/ 1758080 w 4861984"/>
                <a:gd name="connsiteY4" fmla="*/ 226265 h 1356397"/>
                <a:gd name="connsiteX5" fmla="*/ 2597046 w 4861984"/>
                <a:gd name="connsiteY5" fmla="*/ 343675 h 1356397"/>
                <a:gd name="connsiteX6" fmla="*/ 3092516 w 4861984"/>
                <a:gd name="connsiteY6" fmla="*/ 148831 h 1356397"/>
                <a:gd name="connsiteX7" fmla="*/ 3545202 w 4861984"/>
                <a:gd name="connsiteY7" fmla="*/ 0 h 1356397"/>
                <a:gd name="connsiteX8" fmla="*/ 3758301 w 4861984"/>
                <a:gd name="connsiteY8" fmla="*/ 123097 h 1356397"/>
                <a:gd name="connsiteX9" fmla="*/ 3756511 w 4861984"/>
                <a:gd name="connsiteY9" fmla="*/ 329388 h 1356397"/>
                <a:gd name="connsiteX10" fmla="*/ 3598098 w 4861984"/>
                <a:gd name="connsiteY10" fmla="*/ 453465 h 1356397"/>
                <a:gd name="connsiteX11" fmla="*/ 3806752 w 4861984"/>
                <a:gd name="connsiteY11" fmla="*/ 502865 h 1356397"/>
                <a:gd name="connsiteX12" fmla="*/ 4754273 w 4861984"/>
                <a:gd name="connsiteY12" fmla="*/ 97959 h 1356397"/>
                <a:gd name="connsiteX13" fmla="*/ 4861984 w 4861984"/>
                <a:gd name="connsiteY13" fmla="*/ 205068 h 1356397"/>
                <a:gd name="connsiteX14" fmla="*/ 4031766 w 4861984"/>
                <a:gd name="connsiteY14" fmla="*/ 1273362 h 1356397"/>
                <a:gd name="connsiteX15" fmla="*/ 0 w 4861984"/>
                <a:gd name="connsiteY15" fmla="*/ 1356397 h 1356397"/>
                <a:gd name="connsiteX16" fmla="*/ 1622 w 4861984"/>
                <a:gd name="connsiteY16" fmla="*/ 310124 h 1356397"/>
                <a:gd name="connsiteX0" fmla="*/ 1622 w 4861984"/>
                <a:gd name="connsiteY0" fmla="*/ 310124 h 1356397"/>
                <a:gd name="connsiteX1" fmla="*/ 141836 w 4861984"/>
                <a:gd name="connsiteY1" fmla="*/ 397995 h 1356397"/>
                <a:gd name="connsiteX2" fmla="*/ 467893 w 4861984"/>
                <a:gd name="connsiteY2" fmla="*/ 396781 h 1356397"/>
                <a:gd name="connsiteX3" fmla="*/ 1140417 w 4861984"/>
                <a:gd name="connsiteY3" fmla="*/ 193211 h 1356397"/>
                <a:gd name="connsiteX4" fmla="*/ 1758080 w 4861984"/>
                <a:gd name="connsiteY4" fmla="*/ 226265 h 1356397"/>
                <a:gd name="connsiteX5" fmla="*/ 2597046 w 4861984"/>
                <a:gd name="connsiteY5" fmla="*/ 343675 h 1356397"/>
                <a:gd name="connsiteX6" fmla="*/ 3092516 w 4861984"/>
                <a:gd name="connsiteY6" fmla="*/ 148831 h 1356397"/>
                <a:gd name="connsiteX7" fmla="*/ 3545202 w 4861984"/>
                <a:gd name="connsiteY7" fmla="*/ 0 h 1356397"/>
                <a:gd name="connsiteX8" fmla="*/ 3758301 w 4861984"/>
                <a:gd name="connsiteY8" fmla="*/ 123097 h 1356397"/>
                <a:gd name="connsiteX9" fmla="*/ 3756511 w 4861984"/>
                <a:gd name="connsiteY9" fmla="*/ 329388 h 1356397"/>
                <a:gd name="connsiteX10" fmla="*/ 3598098 w 4861984"/>
                <a:gd name="connsiteY10" fmla="*/ 453465 h 1356397"/>
                <a:gd name="connsiteX11" fmla="*/ 3806752 w 4861984"/>
                <a:gd name="connsiteY11" fmla="*/ 502865 h 1356397"/>
                <a:gd name="connsiteX12" fmla="*/ 4754273 w 4861984"/>
                <a:gd name="connsiteY12" fmla="*/ 97959 h 1356397"/>
                <a:gd name="connsiteX13" fmla="*/ 4861984 w 4861984"/>
                <a:gd name="connsiteY13" fmla="*/ 205068 h 1356397"/>
                <a:gd name="connsiteX14" fmla="*/ 4031766 w 4861984"/>
                <a:gd name="connsiteY14" fmla="*/ 1273362 h 1356397"/>
                <a:gd name="connsiteX15" fmla="*/ 0 w 4861984"/>
                <a:gd name="connsiteY15" fmla="*/ 1356397 h 1356397"/>
                <a:gd name="connsiteX16" fmla="*/ 1622 w 4861984"/>
                <a:gd name="connsiteY16" fmla="*/ 310124 h 1356397"/>
                <a:gd name="connsiteX0" fmla="*/ 1622 w 4861984"/>
                <a:gd name="connsiteY0" fmla="*/ 310124 h 1356397"/>
                <a:gd name="connsiteX1" fmla="*/ 141836 w 4861984"/>
                <a:gd name="connsiteY1" fmla="*/ 397995 h 1356397"/>
                <a:gd name="connsiteX2" fmla="*/ 467893 w 4861984"/>
                <a:gd name="connsiteY2" fmla="*/ 396781 h 1356397"/>
                <a:gd name="connsiteX3" fmla="*/ 1140417 w 4861984"/>
                <a:gd name="connsiteY3" fmla="*/ 193211 h 1356397"/>
                <a:gd name="connsiteX4" fmla="*/ 1608039 w 4861984"/>
                <a:gd name="connsiteY4" fmla="*/ 207543 h 1356397"/>
                <a:gd name="connsiteX5" fmla="*/ 2597046 w 4861984"/>
                <a:gd name="connsiteY5" fmla="*/ 343675 h 1356397"/>
                <a:gd name="connsiteX6" fmla="*/ 3092516 w 4861984"/>
                <a:gd name="connsiteY6" fmla="*/ 148831 h 1356397"/>
                <a:gd name="connsiteX7" fmla="*/ 3545202 w 4861984"/>
                <a:gd name="connsiteY7" fmla="*/ 0 h 1356397"/>
                <a:gd name="connsiteX8" fmla="*/ 3758301 w 4861984"/>
                <a:gd name="connsiteY8" fmla="*/ 123097 h 1356397"/>
                <a:gd name="connsiteX9" fmla="*/ 3756511 w 4861984"/>
                <a:gd name="connsiteY9" fmla="*/ 329388 h 1356397"/>
                <a:gd name="connsiteX10" fmla="*/ 3598098 w 4861984"/>
                <a:gd name="connsiteY10" fmla="*/ 453465 h 1356397"/>
                <a:gd name="connsiteX11" fmla="*/ 3806752 w 4861984"/>
                <a:gd name="connsiteY11" fmla="*/ 502865 h 1356397"/>
                <a:gd name="connsiteX12" fmla="*/ 4754273 w 4861984"/>
                <a:gd name="connsiteY12" fmla="*/ 97959 h 1356397"/>
                <a:gd name="connsiteX13" fmla="*/ 4861984 w 4861984"/>
                <a:gd name="connsiteY13" fmla="*/ 205068 h 1356397"/>
                <a:gd name="connsiteX14" fmla="*/ 4031766 w 4861984"/>
                <a:gd name="connsiteY14" fmla="*/ 1273362 h 1356397"/>
                <a:gd name="connsiteX15" fmla="*/ 0 w 4861984"/>
                <a:gd name="connsiteY15" fmla="*/ 1356397 h 1356397"/>
                <a:gd name="connsiteX16" fmla="*/ 1622 w 4861984"/>
                <a:gd name="connsiteY16" fmla="*/ 310124 h 1356397"/>
                <a:gd name="connsiteX0" fmla="*/ 1622 w 4861984"/>
                <a:gd name="connsiteY0" fmla="*/ 310124 h 1356397"/>
                <a:gd name="connsiteX1" fmla="*/ 141836 w 4861984"/>
                <a:gd name="connsiteY1" fmla="*/ 397995 h 1356397"/>
                <a:gd name="connsiteX2" fmla="*/ 467893 w 4861984"/>
                <a:gd name="connsiteY2" fmla="*/ 396781 h 1356397"/>
                <a:gd name="connsiteX3" fmla="*/ 1140417 w 4861984"/>
                <a:gd name="connsiteY3" fmla="*/ 193211 h 1356397"/>
                <a:gd name="connsiteX4" fmla="*/ 1608039 w 4861984"/>
                <a:gd name="connsiteY4" fmla="*/ 207543 h 1356397"/>
                <a:gd name="connsiteX5" fmla="*/ 2597046 w 4861984"/>
                <a:gd name="connsiteY5" fmla="*/ 343675 h 1356397"/>
                <a:gd name="connsiteX6" fmla="*/ 3137528 w 4861984"/>
                <a:gd name="connsiteY6" fmla="*/ 186275 h 1356397"/>
                <a:gd name="connsiteX7" fmla="*/ 3545202 w 4861984"/>
                <a:gd name="connsiteY7" fmla="*/ 0 h 1356397"/>
                <a:gd name="connsiteX8" fmla="*/ 3758301 w 4861984"/>
                <a:gd name="connsiteY8" fmla="*/ 123097 h 1356397"/>
                <a:gd name="connsiteX9" fmla="*/ 3756511 w 4861984"/>
                <a:gd name="connsiteY9" fmla="*/ 329388 h 1356397"/>
                <a:gd name="connsiteX10" fmla="*/ 3598098 w 4861984"/>
                <a:gd name="connsiteY10" fmla="*/ 453465 h 1356397"/>
                <a:gd name="connsiteX11" fmla="*/ 3806752 w 4861984"/>
                <a:gd name="connsiteY11" fmla="*/ 502865 h 1356397"/>
                <a:gd name="connsiteX12" fmla="*/ 4754273 w 4861984"/>
                <a:gd name="connsiteY12" fmla="*/ 97959 h 1356397"/>
                <a:gd name="connsiteX13" fmla="*/ 4861984 w 4861984"/>
                <a:gd name="connsiteY13" fmla="*/ 205068 h 1356397"/>
                <a:gd name="connsiteX14" fmla="*/ 4031766 w 4861984"/>
                <a:gd name="connsiteY14" fmla="*/ 1273362 h 1356397"/>
                <a:gd name="connsiteX15" fmla="*/ 0 w 4861984"/>
                <a:gd name="connsiteY15" fmla="*/ 1356397 h 1356397"/>
                <a:gd name="connsiteX16" fmla="*/ 1622 w 4861984"/>
                <a:gd name="connsiteY16" fmla="*/ 310124 h 1356397"/>
                <a:gd name="connsiteX0" fmla="*/ 1622 w 4861984"/>
                <a:gd name="connsiteY0" fmla="*/ 272680 h 1318953"/>
                <a:gd name="connsiteX1" fmla="*/ 141836 w 4861984"/>
                <a:gd name="connsiteY1" fmla="*/ 360551 h 1318953"/>
                <a:gd name="connsiteX2" fmla="*/ 467893 w 4861984"/>
                <a:gd name="connsiteY2" fmla="*/ 359337 h 1318953"/>
                <a:gd name="connsiteX3" fmla="*/ 1140417 w 4861984"/>
                <a:gd name="connsiteY3" fmla="*/ 155767 h 1318953"/>
                <a:gd name="connsiteX4" fmla="*/ 1608039 w 4861984"/>
                <a:gd name="connsiteY4" fmla="*/ 170099 h 1318953"/>
                <a:gd name="connsiteX5" fmla="*/ 2597046 w 4861984"/>
                <a:gd name="connsiteY5" fmla="*/ 306231 h 1318953"/>
                <a:gd name="connsiteX6" fmla="*/ 3137528 w 4861984"/>
                <a:gd name="connsiteY6" fmla="*/ 148831 h 1318953"/>
                <a:gd name="connsiteX7" fmla="*/ 3552704 w 4861984"/>
                <a:gd name="connsiteY7" fmla="*/ 0 h 1318953"/>
                <a:gd name="connsiteX8" fmla="*/ 3758301 w 4861984"/>
                <a:gd name="connsiteY8" fmla="*/ 85653 h 1318953"/>
                <a:gd name="connsiteX9" fmla="*/ 3756511 w 4861984"/>
                <a:gd name="connsiteY9" fmla="*/ 291944 h 1318953"/>
                <a:gd name="connsiteX10" fmla="*/ 3598098 w 4861984"/>
                <a:gd name="connsiteY10" fmla="*/ 416021 h 1318953"/>
                <a:gd name="connsiteX11" fmla="*/ 3806752 w 4861984"/>
                <a:gd name="connsiteY11" fmla="*/ 465421 h 1318953"/>
                <a:gd name="connsiteX12" fmla="*/ 4754273 w 4861984"/>
                <a:gd name="connsiteY12" fmla="*/ 60515 h 1318953"/>
                <a:gd name="connsiteX13" fmla="*/ 4861984 w 4861984"/>
                <a:gd name="connsiteY13" fmla="*/ 167624 h 1318953"/>
                <a:gd name="connsiteX14" fmla="*/ 4031766 w 4861984"/>
                <a:gd name="connsiteY14" fmla="*/ 1235918 h 1318953"/>
                <a:gd name="connsiteX15" fmla="*/ 0 w 4861984"/>
                <a:gd name="connsiteY15" fmla="*/ 1318953 h 1318953"/>
                <a:gd name="connsiteX16" fmla="*/ 1622 w 4861984"/>
                <a:gd name="connsiteY16" fmla="*/ 272680 h 1318953"/>
                <a:gd name="connsiteX0" fmla="*/ 1622 w 4861984"/>
                <a:gd name="connsiteY0" fmla="*/ 243305 h 1289578"/>
                <a:gd name="connsiteX1" fmla="*/ 141836 w 4861984"/>
                <a:gd name="connsiteY1" fmla="*/ 331176 h 1289578"/>
                <a:gd name="connsiteX2" fmla="*/ 467893 w 4861984"/>
                <a:gd name="connsiteY2" fmla="*/ 329962 h 1289578"/>
                <a:gd name="connsiteX3" fmla="*/ 1140417 w 4861984"/>
                <a:gd name="connsiteY3" fmla="*/ 126392 h 1289578"/>
                <a:gd name="connsiteX4" fmla="*/ 1608039 w 4861984"/>
                <a:gd name="connsiteY4" fmla="*/ 140724 h 1289578"/>
                <a:gd name="connsiteX5" fmla="*/ 2597046 w 4861984"/>
                <a:gd name="connsiteY5" fmla="*/ 276856 h 1289578"/>
                <a:gd name="connsiteX6" fmla="*/ 3137528 w 4861984"/>
                <a:gd name="connsiteY6" fmla="*/ 119456 h 1289578"/>
                <a:gd name="connsiteX7" fmla="*/ 3590214 w 4861984"/>
                <a:gd name="connsiteY7" fmla="*/ 26791 h 1289578"/>
                <a:gd name="connsiteX8" fmla="*/ 3758301 w 4861984"/>
                <a:gd name="connsiteY8" fmla="*/ 56278 h 1289578"/>
                <a:gd name="connsiteX9" fmla="*/ 3756511 w 4861984"/>
                <a:gd name="connsiteY9" fmla="*/ 262569 h 1289578"/>
                <a:gd name="connsiteX10" fmla="*/ 3598098 w 4861984"/>
                <a:gd name="connsiteY10" fmla="*/ 386646 h 1289578"/>
                <a:gd name="connsiteX11" fmla="*/ 3806752 w 4861984"/>
                <a:gd name="connsiteY11" fmla="*/ 436046 h 1289578"/>
                <a:gd name="connsiteX12" fmla="*/ 4754273 w 4861984"/>
                <a:gd name="connsiteY12" fmla="*/ 31140 h 1289578"/>
                <a:gd name="connsiteX13" fmla="*/ 4861984 w 4861984"/>
                <a:gd name="connsiteY13" fmla="*/ 138249 h 1289578"/>
                <a:gd name="connsiteX14" fmla="*/ 4031766 w 4861984"/>
                <a:gd name="connsiteY14" fmla="*/ 1206543 h 1289578"/>
                <a:gd name="connsiteX15" fmla="*/ 0 w 4861984"/>
                <a:gd name="connsiteY15" fmla="*/ 1289578 h 1289578"/>
                <a:gd name="connsiteX16" fmla="*/ 1622 w 4861984"/>
                <a:gd name="connsiteY16" fmla="*/ 243305 h 1289578"/>
                <a:gd name="connsiteX0" fmla="*/ 1622 w 4861984"/>
                <a:gd name="connsiteY0" fmla="*/ 243305 h 1289578"/>
                <a:gd name="connsiteX1" fmla="*/ 141836 w 4861984"/>
                <a:gd name="connsiteY1" fmla="*/ 331176 h 1289578"/>
                <a:gd name="connsiteX2" fmla="*/ 467893 w 4861984"/>
                <a:gd name="connsiteY2" fmla="*/ 329962 h 1289578"/>
                <a:gd name="connsiteX3" fmla="*/ 1140417 w 4861984"/>
                <a:gd name="connsiteY3" fmla="*/ 126392 h 1289578"/>
                <a:gd name="connsiteX4" fmla="*/ 1608039 w 4861984"/>
                <a:gd name="connsiteY4" fmla="*/ 140724 h 1289578"/>
                <a:gd name="connsiteX5" fmla="*/ 2597046 w 4861984"/>
                <a:gd name="connsiteY5" fmla="*/ 276856 h 1289578"/>
                <a:gd name="connsiteX6" fmla="*/ 3137528 w 4861984"/>
                <a:gd name="connsiteY6" fmla="*/ 119456 h 1289578"/>
                <a:gd name="connsiteX7" fmla="*/ 3590214 w 4861984"/>
                <a:gd name="connsiteY7" fmla="*/ 26791 h 1289578"/>
                <a:gd name="connsiteX8" fmla="*/ 3758301 w 4861984"/>
                <a:gd name="connsiteY8" fmla="*/ 56278 h 1289578"/>
                <a:gd name="connsiteX9" fmla="*/ 3756511 w 4861984"/>
                <a:gd name="connsiteY9" fmla="*/ 262569 h 1289578"/>
                <a:gd name="connsiteX10" fmla="*/ 3578093 w 4861984"/>
                <a:gd name="connsiteY10" fmla="*/ 430331 h 1289578"/>
                <a:gd name="connsiteX11" fmla="*/ 3806752 w 4861984"/>
                <a:gd name="connsiteY11" fmla="*/ 436046 h 1289578"/>
                <a:gd name="connsiteX12" fmla="*/ 4754273 w 4861984"/>
                <a:gd name="connsiteY12" fmla="*/ 31140 h 1289578"/>
                <a:gd name="connsiteX13" fmla="*/ 4861984 w 4861984"/>
                <a:gd name="connsiteY13" fmla="*/ 138249 h 1289578"/>
                <a:gd name="connsiteX14" fmla="*/ 4031766 w 4861984"/>
                <a:gd name="connsiteY14" fmla="*/ 1206543 h 1289578"/>
                <a:gd name="connsiteX15" fmla="*/ 0 w 4861984"/>
                <a:gd name="connsiteY15" fmla="*/ 1289578 h 1289578"/>
                <a:gd name="connsiteX16" fmla="*/ 1622 w 4861984"/>
                <a:gd name="connsiteY16" fmla="*/ 243305 h 1289578"/>
                <a:gd name="connsiteX0" fmla="*/ 1622 w 4861984"/>
                <a:gd name="connsiteY0" fmla="*/ 243305 h 1289578"/>
                <a:gd name="connsiteX1" fmla="*/ 141836 w 4861984"/>
                <a:gd name="connsiteY1" fmla="*/ 331176 h 1289578"/>
                <a:gd name="connsiteX2" fmla="*/ 467893 w 4861984"/>
                <a:gd name="connsiteY2" fmla="*/ 329962 h 1289578"/>
                <a:gd name="connsiteX3" fmla="*/ 1140417 w 4861984"/>
                <a:gd name="connsiteY3" fmla="*/ 126392 h 1289578"/>
                <a:gd name="connsiteX4" fmla="*/ 1608039 w 4861984"/>
                <a:gd name="connsiteY4" fmla="*/ 140724 h 1289578"/>
                <a:gd name="connsiteX5" fmla="*/ 2597046 w 4861984"/>
                <a:gd name="connsiteY5" fmla="*/ 276856 h 1289578"/>
                <a:gd name="connsiteX6" fmla="*/ 3137528 w 4861984"/>
                <a:gd name="connsiteY6" fmla="*/ 119456 h 1289578"/>
                <a:gd name="connsiteX7" fmla="*/ 3590214 w 4861984"/>
                <a:gd name="connsiteY7" fmla="*/ 26791 h 1289578"/>
                <a:gd name="connsiteX8" fmla="*/ 3758301 w 4861984"/>
                <a:gd name="connsiteY8" fmla="*/ 56278 h 1289578"/>
                <a:gd name="connsiteX9" fmla="*/ 3761513 w 4861984"/>
                <a:gd name="connsiteY9" fmla="*/ 306254 h 1289578"/>
                <a:gd name="connsiteX10" fmla="*/ 3578093 w 4861984"/>
                <a:gd name="connsiteY10" fmla="*/ 430331 h 1289578"/>
                <a:gd name="connsiteX11" fmla="*/ 3806752 w 4861984"/>
                <a:gd name="connsiteY11" fmla="*/ 436046 h 1289578"/>
                <a:gd name="connsiteX12" fmla="*/ 4754273 w 4861984"/>
                <a:gd name="connsiteY12" fmla="*/ 31140 h 1289578"/>
                <a:gd name="connsiteX13" fmla="*/ 4861984 w 4861984"/>
                <a:gd name="connsiteY13" fmla="*/ 138249 h 1289578"/>
                <a:gd name="connsiteX14" fmla="*/ 4031766 w 4861984"/>
                <a:gd name="connsiteY14" fmla="*/ 1206543 h 1289578"/>
                <a:gd name="connsiteX15" fmla="*/ 0 w 4861984"/>
                <a:gd name="connsiteY15" fmla="*/ 1289578 h 1289578"/>
                <a:gd name="connsiteX16" fmla="*/ 1622 w 4861984"/>
                <a:gd name="connsiteY16" fmla="*/ 243305 h 1289578"/>
                <a:gd name="connsiteX0" fmla="*/ 1622 w 4861984"/>
                <a:gd name="connsiteY0" fmla="*/ 234450 h 1280723"/>
                <a:gd name="connsiteX1" fmla="*/ 141836 w 4861984"/>
                <a:gd name="connsiteY1" fmla="*/ 322321 h 1280723"/>
                <a:gd name="connsiteX2" fmla="*/ 467893 w 4861984"/>
                <a:gd name="connsiteY2" fmla="*/ 321107 h 1280723"/>
                <a:gd name="connsiteX3" fmla="*/ 1140417 w 4861984"/>
                <a:gd name="connsiteY3" fmla="*/ 117537 h 1280723"/>
                <a:gd name="connsiteX4" fmla="*/ 1608039 w 4861984"/>
                <a:gd name="connsiteY4" fmla="*/ 131869 h 1280723"/>
                <a:gd name="connsiteX5" fmla="*/ 2597046 w 4861984"/>
                <a:gd name="connsiteY5" fmla="*/ 268001 h 1280723"/>
                <a:gd name="connsiteX6" fmla="*/ 3137528 w 4861984"/>
                <a:gd name="connsiteY6" fmla="*/ 110601 h 1280723"/>
                <a:gd name="connsiteX7" fmla="*/ 3590214 w 4861984"/>
                <a:gd name="connsiteY7" fmla="*/ 17936 h 1280723"/>
                <a:gd name="connsiteX8" fmla="*/ 3778306 w 4861984"/>
                <a:gd name="connsiteY8" fmla="*/ 122311 h 1280723"/>
                <a:gd name="connsiteX9" fmla="*/ 3761513 w 4861984"/>
                <a:gd name="connsiteY9" fmla="*/ 297399 h 1280723"/>
                <a:gd name="connsiteX10" fmla="*/ 3578093 w 4861984"/>
                <a:gd name="connsiteY10" fmla="*/ 421476 h 1280723"/>
                <a:gd name="connsiteX11" fmla="*/ 3806752 w 4861984"/>
                <a:gd name="connsiteY11" fmla="*/ 427191 h 1280723"/>
                <a:gd name="connsiteX12" fmla="*/ 4754273 w 4861984"/>
                <a:gd name="connsiteY12" fmla="*/ 22285 h 1280723"/>
                <a:gd name="connsiteX13" fmla="*/ 4861984 w 4861984"/>
                <a:gd name="connsiteY13" fmla="*/ 129394 h 1280723"/>
                <a:gd name="connsiteX14" fmla="*/ 4031766 w 4861984"/>
                <a:gd name="connsiteY14" fmla="*/ 1197688 h 1280723"/>
                <a:gd name="connsiteX15" fmla="*/ 0 w 4861984"/>
                <a:gd name="connsiteY15" fmla="*/ 1280723 h 1280723"/>
                <a:gd name="connsiteX16" fmla="*/ 1622 w 4861984"/>
                <a:gd name="connsiteY16" fmla="*/ 234450 h 1280723"/>
                <a:gd name="connsiteX0" fmla="*/ 1622 w 4861984"/>
                <a:gd name="connsiteY0" fmla="*/ 234450 h 1280723"/>
                <a:gd name="connsiteX1" fmla="*/ 141836 w 4861984"/>
                <a:gd name="connsiteY1" fmla="*/ 322321 h 1280723"/>
                <a:gd name="connsiteX2" fmla="*/ 467893 w 4861984"/>
                <a:gd name="connsiteY2" fmla="*/ 321107 h 1280723"/>
                <a:gd name="connsiteX3" fmla="*/ 1140417 w 4861984"/>
                <a:gd name="connsiteY3" fmla="*/ 117537 h 1280723"/>
                <a:gd name="connsiteX4" fmla="*/ 1608039 w 4861984"/>
                <a:gd name="connsiteY4" fmla="*/ 131869 h 1280723"/>
                <a:gd name="connsiteX5" fmla="*/ 2597046 w 4861984"/>
                <a:gd name="connsiteY5" fmla="*/ 268001 h 1280723"/>
                <a:gd name="connsiteX6" fmla="*/ 3137528 w 4861984"/>
                <a:gd name="connsiteY6" fmla="*/ 110601 h 1280723"/>
                <a:gd name="connsiteX7" fmla="*/ 3590214 w 4861984"/>
                <a:gd name="connsiteY7" fmla="*/ 17936 h 1280723"/>
                <a:gd name="connsiteX8" fmla="*/ 3778306 w 4861984"/>
                <a:gd name="connsiteY8" fmla="*/ 122311 h 1280723"/>
                <a:gd name="connsiteX9" fmla="*/ 3761513 w 4861984"/>
                <a:gd name="connsiteY9" fmla="*/ 297399 h 1280723"/>
                <a:gd name="connsiteX10" fmla="*/ 3578093 w 4861984"/>
                <a:gd name="connsiteY10" fmla="*/ 421476 h 1280723"/>
                <a:gd name="connsiteX11" fmla="*/ 3806752 w 4861984"/>
                <a:gd name="connsiteY11" fmla="*/ 427191 h 1280723"/>
                <a:gd name="connsiteX12" fmla="*/ 4754273 w 4861984"/>
                <a:gd name="connsiteY12" fmla="*/ 22285 h 1280723"/>
                <a:gd name="connsiteX13" fmla="*/ 4861984 w 4861984"/>
                <a:gd name="connsiteY13" fmla="*/ 129394 h 1280723"/>
                <a:gd name="connsiteX14" fmla="*/ 4031766 w 4861984"/>
                <a:gd name="connsiteY14" fmla="*/ 1197688 h 1280723"/>
                <a:gd name="connsiteX15" fmla="*/ 0 w 4861984"/>
                <a:gd name="connsiteY15" fmla="*/ 1280723 h 1280723"/>
                <a:gd name="connsiteX16" fmla="*/ 1622 w 4861984"/>
                <a:gd name="connsiteY16" fmla="*/ 234450 h 1280723"/>
                <a:gd name="connsiteX0" fmla="*/ 1622 w 4861984"/>
                <a:gd name="connsiteY0" fmla="*/ 234450 h 1280723"/>
                <a:gd name="connsiteX1" fmla="*/ 141836 w 4861984"/>
                <a:gd name="connsiteY1" fmla="*/ 322321 h 1280723"/>
                <a:gd name="connsiteX2" fmla="*/ 467893 w 4861984"/>
                <a:gd name="connsiteY2" fmla="*/ 321107 h 1280723"/>
                <a:gd name="connsiteX3" fmla="*/ 1140417 w 4861984"/>
                <a:gd name="connsiteY3" fmla="*/ 117537 h 1280723"/>
                <a:gd name="connsiteX4" fmla="*/ 1608039 w 4861984"/>
                <a:gd name="connsiteY4" fmla="*/ 131869 h 1280723"/>
                <a:gd name="connsiteX5" fmla="*/ 2597046 w 4861984"/>
                <a:gd name="connsiteY5" fmla="*/ 268001 h 1280723"/>
                <a:gd name="connsiteX6" fmla="*/ 3137528 w 4861984"/>
                <a:gd name="connsiteY6" fmla="*/ 110601 h 1280723"/>
                <a:gd name="connsiteX7" fmla="*/ 3590214 w 4861984"/>
                <a:gd name="connsiteY7" fmla="*/ 17936 h 1280723"/>
                <a:gd name="connsiteX8" fmla="*/ 3778306 w 4861984"/>
                <a:gd name="connsiteY8" fmla="*/ 122311 h 1280723"/>
                <a:gd name="connsiteX9" fmla="*/ 3761513 w 4861984"/>
                <a:gd name="connsiteY9" fmla="*/ 297399 h 1280723"/>
                <a:gd name="connsiteX10" fmla="*/ 3806752 w 4861984"/>
                <a:gd name="connsiteY10" fmla="*/ 427191 h 1280723"/>
                <a:gd name="connsiteX11" fmla="*/ 4754273 w 4861984"/>
                <a:gd name="connsiteY11" fmla="*/ 22285 h 1280723"/>
                <a:gd name="connsiteX12" fmla="*/ 4861984 w 4861984"/>
                <a:gd name="connsiteY12" fmla="*/ 129394 h 1280723"/>
                <a:gd name="connsiteX13" fmla="*/ 4031766 w 4861984"/>
                <a:gd name="connsiteY13" fmla="*/ 1197688 h 1280723"/>
                <a:gd name="connsiteX14" fmla="*/ 0 w 4861984"/>
                <a:gd name="connsiteY14" fmla="*/ 1280723 h 1280723"/>
                <a:gd name="connsiteX15" fmla="*/ 1622 w 4861984"/>
                <a:gd name="connsiteY15" fmla="*/ 234450 h 1280723"/>
                <a:gd name="connsiteX0" fmla="*/ 1622 w 4861984"/>
                <a:gd name="connsiteY0" fmla="*/ 239266 h 1285539"/>
                <a:gd name="connsiteX1" fmla="*/ 141836 w 4861984"/>
                <a:gd name="connsiteY1" fmla="*/ 327137 h 1285539"/>
                <a:gd name="connsiteX2" fmla="*/ 467893 w 4861984"/>
                <a:gd name="connsiteY2" fmla="*/ 325923 h 1285539"/>
                <a:gd name="connsiteX3" fmla="*/ 1140417 w 4861984"/>
                <a:gd name="connsiteY3" fmla="*/ 122353 h 1285539"/>
                <a:gd name="connsiteX4" fmla="*/ 1608039 w 4861984"/>
                <a:gd name="connsiteY4" fmla="*/ 136685 h 1285539"/>
                <a:gd name="connsiteX5" fmla="*/ 2597046 w 4861984"/>
                <a:gd name="connsiteY5" fmla="*/ 272817 h 1285539"/>
                <a:gd name="connsiteX6" fmla="*/ 3137528 w 4861984"/>
                <a:gd name="connsiteY6" fmla="*/ 115417 h 1285539"/>
                <a:gd name="connsiteX7" fmla="*/ 3590214 w 4861984"/>
                <a:gd name="connsiteY7" fmla="*/ 22752 h 1285539"/>
                <a:gd name="connsiteX8" fmla="*/ 3778306 w 4861984"/>
                <a:gd name="connsiteY8" fmla="*/ 127127 h 1285539"/>
                <a:gd name="connsiteX9" fmla="*/ 3761513 w 4861984"/>
                <a:gd name="connsiteY9" fmla="*/ 302215 h 1285539"/>
                <a:gd name="connsiteX10" fmla="*/ 4236868 w 4861984"/>
                <a:gd name="connsiteY10" fmla="*/ 332156 h 1285539"/>
                <a:gd name="connsiteX11" fmla="*/ 4754273 w 4861984"/>
                <a:gd name="connsiteY11" fmla="*/ 27101 h 1285539"/>
                <a:gd name="connsiteX12" fmla="*/ 4861984 w 4861984"/>
                <a:gd name="connsiteY12" fmla="*/ 134210 h 1285539"/>
                <a:gd name="connsiteX13" fmla="*/ 4031766 w 4861984"/>
                <a:gd name="connsiteY13" fmla="*/ 1202504 h 1285539"/>
                <a:gd name="connsiteX14" fmla="*/ 0 w 4861984"/>
                <a:gd name="connsiteY14" fmla="*/ 1285539 h 1285539"/>
                <a:gd name="connsiteX15" fmla="*/ 1622 w 4861984"/>
                <a:gd name="connsiteY15" fmla="*/ 239266 h 1285539"/>
                <a:gd name="connsiteX0" fmla="*/ 1622 w 4861984"/>
                <a:gd name="connsiteY0" fmla="*/ 238435 h 1284708"/>
                <a:gd name="connsiteX1" fmla="*/ 141836 w 4861984"/>
                <a:gd name="connsiteY1" fmla="*/ 326306 h 1284708"/>
                <a:gd name="connsiteX2" fmla="*/ 467893 w 4861984"/>
                <a:gd name="connsiteY2" fmla="*/ 325092 h 1284708"/>
                <a:gd name="connsiteX3" fmla="*/ 1140417 w 4861984"/>
                <a:gd name="connsiteY3" fmla="*/ 121522 h 1284708"/>
                <a:gd name="connsiteX4" fmla="*/ 1608039 w 4861984"/>
                <a:gd name="connsiteY4" fmla="*/ 135854 h 1284708"/>
                <a:gd name="connsiteX5" fmla="*/ 2597046 w 4861984"/>
                <a:gd name="connsiteY5" fmla="*/ 271986 h 1284708"/>
                <a:gd name="connsiteX6" fmla="*/ 3137528 w 4861984"/>
                <a:gd name="connsiteY6" fmla="*/ 114586 h 1284708"/>
                <a:gd name="connsiteX7" fmla="*/ 3590214 w 4861984"/>
                <a:gd name="connsiteY7" fmla="*/ 21921 h 1284708"/>
                <a:gd name="connsiteX8" fmla="*/ 3778306 w 4861984"/>
                <a:gd name="connsiteY8" fmla="*/ 126296 h 1284708"/>
                <a:gd name="connsiteX9" fmla="*/ 3751510 w 4861984"/>
                <a:gd name="connsiteY9" fmla="*/ 332587 h 1284708"/>
                <a:gd name="connsiteX10" fmla="*/ 4236868 w 4861984"/>
                <a:gd name="connsiteY10" fmla="*/ 331325 h 1284708"/>
                <a:gd name="connsiteX11" fmla="*/ 4754273 w 4861984"/>
                <a:gd name="connsiteY11" fmla="*/ 26270 h 1284708"/>
                <a:gd name="connsiteX12" fmla="*/ 4861984 w 4861984"/>
                <a:gd name="connsiteY12" fmla="*/ 133379 h 1284708"/>
                <a:gd name="connsiteX13" fmla="*/ 4031766 w 4861984"/>
                <a:gd name="connsiteY13" fmla="*/ 1201673 h 1284708"/>
                <a:gd name="connsiteX14" fmla="*/ 0 w 4861984"/>
                <a:gd name="connsiteY14" fmla="*/ 1284708 h 1284708"/>
                <a:gd name="connsiteX15" fmla="*/ 1622 w 4861984"/>
                <a:gd name="connsiteY15" fmla="*/ 238435 h 1284708"/>
                <a:gd name="connsiteX0" fmla="*/ 1622 w 4861984"/>
                <a:gd name="connsiteY0" fmla="*/ 238435 h 1284708"/>
                <a:gd name="connsiteX1" fmla="*/ 141836 w 4861984"/>
                <a:gd name="connsiteY1" fmla="*/ 326306 h 1284708"/>
                <a:gd name="connsiteX2" fmla="*/ 467893 w 4861984"/>
                <a:gd name="connsiteY2" fmla="*/ 325092 h 1284708"/>
                <a:gd name="connsiteX3" fmla="*/ 1140417 w 4861984"/>
                <a:gd name="connsiteY3" fmla="*/ 121522 h 1284708"/>
                <a:gd name="connsiteX4" fmla="*/ 1608039 w 4861984"/>
                <a:gd name="connsiteY4" fmla="*/ 135854 h 1284708"/>
                <a:gd name="connsiteX5" fmla="*/ 2597046 w 4861984"/>
                <a:gd name="connsiteY5" fmla="*/ 271986 h 1284708"/>
                <a:gd name="connsiteX6" fmla="*/ 3137528 w 4861984"/>
                <a:gd name="connsiteY6" fmla="*/ 114586 h 1284708"/>
                <a:gd name="connsiteX7" fmla="*/ 3590214 w 4861984"/>
                <a:gd name="connsiteY7" fmla="*/ 21921 h 1284708"/>
                <a:gd name="connsiteX8" fmla="*/ 3733294 w 4861984"/>
                <a:gd name="connsiteY8" fmla="*/ 138777 h 1284708"/>
                <a:gd name="connsiteX9" fmla="*/ 3751510 w 4861984"/>
                <a:gd name="connsiteY9" fmla="*/ 332587 h 1284708"/>
                <a:gd name="connsiteX10" fmla="*/ 4236868 w 4861984"/>
                <a:gd name="connsiteY10" fmla="*/ 331325 h 1284708"/>
                <a:gd name="connsiteX11" fmla="*/ 4754273 w 4861984"/>
                <a:gd name="connsiteY11" fmla="*/ 26270 h 1284708"/>
                <a:gd name="connsiteX12" fmla="*/ 4861984 w 4861984"/>
                <a:gd name="connsiteY12" fmla="*/ 133379 h 1284708"/>
                <a:gd name="connsiteX13" fmla="*/ 4031766 w 4861984"/>
                <a:gd name="connsiteY13" fmla="*/ 1201673 h 1284708"/>
                <a:gd name="connsiteX14" fmla="*/ 0 w 4861984"/>
                <a:gd name="connsiteY14" fmla="*/ 1284708 h 1284708"/>
                <a:gd name="connsiteX15" fmla="*/ 1622 w 4861984"/>
                <a:gd name="connsiteY15" fmla="*/ 238435 h 1284708"/>
                <a:gd name="connsiteX0" fmla="*/ 1622 w 4861984"/>
                <a:gd name="connsiteY0" fmla="*/ 238435 h 1284708"/>
                <a:gd name="connsiteX1" fmla="*/ 141836 w 4861984"/>
                <a:gd name="connsiteY1" fmla="*/ 326306 h 1284708"/>
                <a:gd name="connsiteX2" fmla="*/ 467893 w 4861984"/>
                <a:gd name="connsiteY2" fmla="*/ 325092 h 1284708"/>
                <a:gd name="connsiteX3" fmla="*/ 1140417 w 4861984"/>
                <a:gd name="connsiteY3" fmla="*/ 121522 h 1284708"/>
                <a:gd name="connsiteX4" fmla="*/ 1608039 w 4861984"/>
                <a:gd name="connsiteY4" fmla="*/ 135854 h 1284708"/>
                <a:gd name="connsiteX5" fmla="*/ 2597046 w 4861984"/>
                <a:gd name="connsiteY5" fmla="*/ 271986 h 1284708"/>
                <a:gd name="connsiteX6" fmla="*/ 3137528 w 4861984"/>
                <a:gd name="connsiteY6" fmla="*/ 114586 h 1284708"/>
                <a:gd name="connsiteX7" fmla="*/ 3590214 w 4861984"/>
                <a:gd name="connsiteY7" fmla="*/ 21921 h 1284708"/>
                <a:gd name="connsiteX8" fmla="*/ 3751510 w 4861984"/>
                <a:gd name="connsiteY8" fmla="*/ 332587 h 1284708"/>
                <a:gd name="connsiteX9" fmla="*/ 4236868 w 4861984"/>
                <a:gd name="connsiteY9" fmla="*/ 331325 h 1284708"/>
                <a:gd name="connsiteX10" fmla="*/ 4754273 w 4861984"/>
                <a:gd name="connsiteY10" fmla="*/ 26270 h 1284708"/>
                <a:gd name="connsiteX11" fmla="*/ 4861984 w 4861984"/>
                <a:gd name="connsiteY11" fmla="*/ 133379 h 1284708"/>
                <a:gd name="connsiteX12" fmla="*/ 4031766 w 4861984"/>
                <a:gd name="connsiteY12" fmla="*/ 1201673 h 1284708"/>
                <a:gd name="connsiteX13" fmla="*/ 0 w 4861984"/>
                <a:gd name="connsiteY13" fmla="*/ 1284708 h 1284708"/>
                <a:gd name="connsiteX14" fmla="*/ 1622 w 4861984"/>
                <a:gd name="connsiteY14" fmla="*/ 238435 h 1284708"/>
                <a:gd name="connsiteX0" fmla="*/ 1622 w 4861984"/>
                <a:gd name="connsiteY0" fmla="*/ 238435 h 1284708"/>
                <a:gd name="connsiteX1" fmla="*/ 141836 w 4861984"/>
                <a:gd name="connsiteY1" fmla="*/ 326306 h 1284708"/>
                <a:gd name="connsiteX2" fmla="*/ 467893 w 4861984"/>
                <a:gd name="connsiteY2" fmla="*/ 325092 h 1284708"/>
                <a:gd name="connsiteX3" fmla="*/ 1140417 w 4861984"/>
                <a:gd name="connsiteY3" fmla="*/ 121522 h 1284708"/>
                <a:gd name="connsiteX4" fmla="*/ 1608039 w 4861984"/>
                <a:gd name="connsiteY4" fmla="*/ 135854 h 1284708"/>
                <a:gd name="connsiteX5" fmla="*/ 2597046 w 4861984"/>
                <a:gd name="connsiteY5" fmla="*/ 271986 h 1284708"/>
                <a:gd name="connsiteX6" fmla="*/ 3137528 w 4861984"/>
                <a:gd name="connsiteY6" fmla="*/ 114586 h 1284708"/>
                <a:gd name="connsiteX7" fmla="*/ 3625224 w 4861984"/>
                <a:gd name="connsiteY7" fmla="*/ 121772 h 1284708"/>
                <a:gd name="connsiteX8" fmla="*/ 3751510 w 4861984"/>
                <a:gd name="connsiteY8" fmla="*/ 332587 h 1284708"/>
                <a:gd name="connsiteX9" fmla="*/ 4236868 w 4861984"/>
                <a:gd name="connsiteY9" fmla="*/ 331325 h 1284708"/>
                <a:gd name="connsiteX10" fmla="*/ 4754273 w 4861984"/>
                <a:gd name="connsiteY10" fmla="*/ 26270 h 1284708"/>
                <a:gd name="connsiteX11" fmla="*/ 4861984 w 4861984"/>
                <a:gd name="connsiteY11" fmla="*/ 133379 h 1284708"/>
                <a:gd name="connsiteX12" fmla="*/ 4031766 w 4861984"/>
                <a:gd name="connsiteY12" fmla="*/ 1201673 h 1284708"/>
                <a:gd name="connsiteX13" fmla="*/ 0 w 4861984"/>
                <a:gd name="connsiteY13" fmla="*/ 1284708 h 1284708"/>
                <a:gd name="connsiteX14" fmla="*/ 1622 w 4861984"/>
                <a:gd name="connsiteY14" fmla="*/ 238435 h 1284708"/>
                <a:gd name="connsiteX0" fmla="*/ 1622 w 4861984"/>
                <a:gd name="connsiteY0" fmla="*/ 238435 h 1284708"/>
                <a:gd name="connsiteX1" fmla="*/ 141836 w 4861984"/>
                <a:gd name="connsiteY1" fmla="*/ 326306 h 1284708"/>
                <a:gd name="connsiteX2" fmla="*/ 467893 w 4861984"/>
                <a:gd name="connsiteY2" fmla="*/ 325092 h 1284708"/>
                <a:gd name="connsiteX3" fmla="*/ 1140417 w 4861984"/>
                <a:gd name="connsiteY3" fmla="*/ 121522 h 1284708"/>
                <a:gd name="connsiteX4" fmla="*/ 1608039 w 4861984"/>
                <a:gd name="connsiteY4" fmla="*/ 135854 h 1284708"/>
                <a:gd name="connsiteX5" fmla="*/ 2597046 w 4861984"/>
                <a:gd name="connsiteY5" fmla="*/ 271986 h 1284708"/>
                <a:gd name="connsiteX6" fmla="*/ 3137528 w 4861984"/>
                <a:gd name="connsiteY6" fmla="*/ 114586 h 1284708"/>
                <a:gd name="connsiteX7" fmla="*/ 3625224 w 4861984"/>
                <a:gd name="connsiteY7" fmla="*/ 121772 h 1284708"/>
                <a:gd name="connsiteX8" fmla="*/ 3751510 w 4861984"/>
                <a:gd name="connsiteY8" fmla="*/ 332587 h 1284708"/>
                <a:gd name="connsiteX9" fmla="*/ 4236868 w 4861984"/>
                <a:gd name="connsiteY9" fmla="*/ 331325 h 1284708"/>
                <a:gd name="connsiteX10" fmla="*/ 4754273 w 4861984"/>
                <a:gd name="connsiteY10" fmla="*/ 26270 h 1284708"/>
                <a:gd name="connsiteX11" fmla="*/ 4861984 w 4861984"/>
                <a:gd name="connsiteY11" fmla="*/ 133379 h 1284708"/>
                <a:gd name="connsiteX12" fmla="*/ 4031766 w 4861984"/>
                <a:gd name="connsiteY12" fmla="*/ 1201673 h 1284708"/>
                <a:gd name="connsiteX13" fmla="*/ 0 w 4861984"/>
                <a:gd name="connsiteY13" fmla="*/ 1284708 h 1284708"/>
                <a:gd name="connsiteX14" fmla="*/ 1622 w 4861984"/>
                <a:gd name="connsiteY14" fmla="*/ 238435 h 1284708"/>
                <a:gd name="connsiteX0" fmla="*/ 1622 w 4861984"/>
                <a:gd name="connsiteY0" fmla="*/ 238435 h 1284708"/>
                <a:gd name="connsiteX1" fmla="*/ 141836 w 4861984"/>
                <a:gd name="connsiteY1" fmla="*/ 326306 h 1284708"/>
                <a:gd name="connsiteX2" fmla="*/ 467893 w 4861984"/>
                <a:gd name="connsiteY2" fmla="*/ 325092 h 1284708"/>
                <a:gd name="connsiteX3" fmla="*/ 1140417 w 4861984"/>
                <a:gd name="connsiteY3" fmla="*/ 121522 h 1284708"/>
                <a:gd name="connsiteX4" fmla="*/ 1608039 w 4861984"/>
                <a:gd name="connsiteY4" fmla="*/ 135854 h 1284708"/>
                <a:gd name="connsiteX5" fmla="*/ 2597046 w 4861984"/>
                <a:gd name="connsiteY5" fmla="*/ 271986 h 1284708"/>
                <a:gd name="connsiteX6" fmla="*/ 3137528 w 4861984"/>
                <a:gd name="connsiteY6" fmla="*/ 114586 h 1284708"/>
                <a:gd name="connsiteX7" fmla="*/ 3625224 w 4861984"/>
                <a:gd name="connsiteY7" fmla="*/ 121772 h 1284708"/>
                <a:gd name="connsiteX8" fmla="*/ 3751510 w 4861984"/>
                <a:gd name="connsiteY8" fmla="*/ 332587 h 1284708"/>
                <a:gd name="connsiteX9" fmla="*/ 4236868 w 4861984"/>
                <a:gd name="connsiteY9" fmla="*/ 331325 h 1284708"/>
                <a:gd name="connsiteX10" fmla="*/ 4754273 w 4861984"/>
                <a:gd name="connsiteY10" fmla="*/ 26270 h 1284708"/>
                <a:gd name="connsiteX11" fmla="*/ 4861984 w 4861984"/>
                <a:gd name="connsiteY11" fmla="*/ 133379 h 1284708"/>
                <a:gd name="connsiteX12" fmla="*/ 4031766 w 4861984"/>
                <a:gd name="connsiteY12" fmla="*/ 1201673 h 1284708"/>
                <a:gd name="connsiteX13" fmla="*/ 0 w 4861984"/>
                <a:gd name="connsiteY13" fmla="*/ 1284708 h 1284708"/>
                <a:gd name="connsiteX14" fmla="*/ 1622 w 4861984"/>
                <a:gd name="connsiteY14" fmla="*/ 238435 h 128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61984" h="1284708">
                  <a:moveTo>
                    <a:pt x="1622" y="238435"/>
                  </a:moveTo>
                  <a:lnTo>
                    <a:pt x="141836" y="326306"/>
                  </a:lnTo>
                  <a:cubicBezTo>
                    <a:pt x="265661" y="346943"/>
                    <a:pt x="301463" y="359223"/>
                    <a:pt x="467893" y="325092"/>
                  </a:cubicBezTo>
                  <a:cubicBezTo>
                    <a:pt x="634323" y="290961"/>
                    <a:pt x="950393" y="153062"/>
                    <a:pt x="1140417" y="121522"/>
                  </a:cubicBezTo>
                  <a:cubicBezTo>
                    <a:pt x="1330441" y="89982"/>
                    <a:pt x="1365268" y="110777"/>
                    <a:pt x="1608039" y="135854"/>
                  </a:cubicBezTo>
                  <a:cubicBezTo>
                    <a:pt x="1850810" y="160931"/>
                    <a:pt x="2342131" y="275531"/>
                    <a:pt x="2597046" y="271986"/>
                  </a:cubicBezTo>
                  <a:cubicBezTo>
                    <a:pt x="2851961" y="268441"/>
                    <a:pt x="2966165" y="139622"/>
                    <a:pt x="3137528" y="114586"/>
                  </a:cubicBezTo>
                  <a:cubicBezTo>
                    <a:pt x="3308891" y="89550"/>
                    <a:pt x="3565216" y="39041"/>
                    <a:pt x="3625224" y="121772"/>
                  </a:cubicBezTo>
                  <a:cubicBezTo>
                    <a:pt x="3692545" y="270439"/>
                    <a:pt x="3649569" y="297662"/>
                    <a:pt x="3751510" y="332587"/>
                  </a:cubicBezTo>
                  <a:cubicBezTo>
                    <a:pt x="3853451" y="367512"/>
                    <a:pt x="4069741" y="382378"/>
                    <a:pt x="4236868" y="331325"/>
                  </a:cubicBezTo>
                  <a:cubicBezTo>
                    <a:pt x="4403995" y="280272"/>
                    <a:pt x="4752392" y="-102317"/>
                    <a:pt x="4754273" y="26270"/>
                  </a:cubicBezTo>
                  <a:lnTo>
                    <a:pt x="4861984" y="133379"/>
                  </a:lnTo>
                  <a:lnTo>
                    <a:pt x="4031766" y="1201673"/>
                  </a:lnTo>
                  <a:lnTo>
                    <a:pt x="0" y="1284708"/>
                  </a:lnTo>
                  <a:cubicBezTo>
                    <a:pt x="963" y="837904"/>
                    <a:pt x="659" y="685239"/>
                    <a:pt x="1622" y="238435"/>
                  </a:cubicBezTo>
                  <a:close/>
                </a:path>
              </a:pathLst>
            </a:cu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 name="Straight Arrow Connector 6">
              <a:extLst>
                <a:ext uri="{FF2B5EF4-FFF2-40B4-BE49-F238E27FC236}">
                  <a16:creationId xmlns:a16="http://schemas.microsoft.com/office/drawing/2014/main" id="{CE561811-150F-4729-9E24-9FA89DD83FEA}"/>
                </a:ext>
              </a:extLst>
            </p:cNvPr>
            <p:cNvCxnSpPr>
              <a:cxnSpLocks/>
            </p:cNvCxnSpPr>
            <p:nvPr/>
          </p:nvCxnSpPr>
          <p:spPr>
            <a:xfrm flipV="1">
              <a:off x="5151250" y="4509120"/>
              <a:ext cx="1004926" cy="3865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Arc 7">
              <a:extLst>
                <a:ext uri="{FF2B5EF4-FFF2-40B4-BE49-F238E27FC236}">
                  <a16:creationId xmlns:a16="http://schemas.microsoft.com/office/drawing/2014/main" id="{597F6AC1-91CF-4725-8559-EEE1DBFCD010}"/>
                </a:ext>
              </a:extLst>
            </p:cNvPr>
            <p:cNvSpPr/>
            <p:nvPr/>
          </p:nvSpPr>
          <p:spPr>
            <a:xfrm rot="18216267">
              <a:off x="4140900" y="4751977"/>
              <a:ext cx="614458" cy="574064"/>
            </a:xfrm>
            <a:prstGeom prst="arc">
              <a:avLst>
                <a:gd name="adj1" fmla="val 13819096"/>
                <a:gd name="adj2" fmla="val 0"/>
              </a:avLst>
            </a:prstGeom>
            <a:ln>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 name="Arc 8">
              <a:extLst>
                <a:ext uri="{FF2B5EF4-FFF2-40B4-BE49-F238E27FC236}">
                  <a16:creationId xmlns:a16="http://schemas.microsoft.com/office/drawing/2014/main" id="{ABF877AE-5492-4F30-B451-B41DD7633463}"/>
                </a:ext>
              </a:extLst>
            </p:cNvPr>
            <p:cNvSpPr/>
            <p:nvPr/>
          </p:nvSpPr>
          <p:spPr>
            <a:xfrm rot="21323348" flipV="1">
              <a:off x="4032716" y="4520949"/>
              <a:ext cx="699799" cy="692017"/>
            </a:xfrm>
            <a:prstGeom prst="arc">
              <a:avLst>
                <a:gd name="adj1" fmla="val 13819096"/>
                <a:gd name="adj2" fmla="val 20276273"/>
              </a:avLst>
            </a:prstGeom>
            <a:ln>
              <a:headEnd type="stealth"/>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 name="Arc 9">
              <a:extLst>
                <a:ext uri="{FF2B5EF4-FFF2-40B4-BE49-F238E27FC236}">
                  <a16:creationId xmlns:a16="http://schemas.microsoft.com/office/drawing/2014/main" id="{DF44A023-30B9-4E27-AD5F-AEE0B3D0C8C3}"/>
                </a:ext>
              </a:extLst>
            </p:cNvPr>
            <p:cNvSpPr/>
            <p:nvPr/>
          </p:nvSpPr>
          <p:spPr>
            <a:xfrm>
              <a:off x="1331640" y="4941168"/>
              <a:ext cx="492055" cy="504056"/>
            </a:xfrm>
            <a:prstGeom prst="arc">
              <a:avLst>
                <a:gd name="adj1" fmla="val 1697894"/>
                <a:gd name="adj2" fmla="val 0"/>
              </a:avLst>
            </a:prstGeom>
            <a:ln w="12700">
              <a:headEnd type="none"/>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 name="Freeform: Shape 10">
              <a:extLst>
                <a:ext uri="{FF2B5EF4-FFF2-40B4-BE49-F238E27FC236}">
                  <a16:creationId xmlns:a16="http://schemas.microsoft.com/office/drawing/2014/main" id="{443B766D-88A7-4268-A93F-501DA3D9D271}"/>
                </a:ext>
              </a:extLst>
            </p:cNvPr>
            <p:cNvSpPr/>
            <p:nvPr/>
          </p:nvSpPr>
          <p:spPr>
            <a:xfrm>
              <a:off x="253566" y="4365105"/>
              <a:ext cx="6546702" cy="1754418"/>
            </a:xfrm>
            <a:custGeom>
              <a:avLst/>
              <a:gdLst>
                <a:gd name="connsiteX0" fmla="*/ 19050 w 6419850"/>
                <a:gd name="connsiteY0" fmla="*/ 1304925 h 1685925"/>
                <a:gd name="connsiteX1" fmla="*/ 19050 w 6419850"/>
                <a:gd name="connsiteY1" fmla="*/ 1304925 h 1685925"/>
                <a:gd name="connsiteX2" fmla="*/ 209550 w 6419850"/>
                <a:gd name="connsiteY2" fmla="*/ 1295400 h 1685925"/>
                <a:gd name="connsiteX3" fmla="*/ 409575 w 6419850"/>
                <a:gd name="connsiteY3" fmla="*/ 1266825 h 1685925"/>
                <a:gd name="connsiteX4" fmla="*/ 1876425 w 6419850"/>
                <a:gd name="connsiteY4" fmla="*/ 1247775 h 1685925"/>
                <a:gd name="connsiteX5" fmla="*/ 3543300 w 6419850"/>
                <a:gd name="connsiteY5" fmla="*/ 1066800 h 1685925"/>
                <a:gd name="connsiteX6" fmla="*/ 5353050 w 6419850"/>
                <a:gd name="connsiteY6" fmla="*/ 495300 h 1685925"/>
                <a:gd name="connsiteX7" fmla="*/ 6200775 w 6419850"/>
                <a:gd name="connsiteY7" fmla="*/ 66675 h 1685925"/>
                <a:gd name="connsiteX8" fmla="*/ 6419850 w 6419850"/>
                <a:gd name="connsiteY8" fmla="*/ 0 h 1685925"/>
                <a:gd name="connsiteX9" fmla="*/ 6419850 w 6419850"/>
                <a:gd name="connsiteY9" fmla="*/ 1533525 h 1685925"/>
                <a:gd name="connsiteX10" fmla="*/ 0 w 6419850"/>
                <a:gd name="connsiteY10" fmla="*/ 1685925 h 1685925"/>
                <a:gd name="connsiteX11" fmla="*/ 19050 w 6419850"/>
                <a:gd name="connsiteY11" fmla="*/ 1304925 h 1685925"/>
                <a:gd name="connsiteX0" fmla="*/ 0 w 6400800"/>
                <a:gd name="connsiteY0" fmla="*/ 1304925 h 1685925"/>
                <a:gd name="connsiteX1" fmla="*/ 0 w 6400800"/>
                <a:gd name="connsiteY1" fmla="*/ 1304925 h 1685925"/>
                <a:gd name="connsiteX2" fmla="*/ 190500 w 6400800"/>
                <a:gd name="connsiteY2" fmla="*/ 1295400 h 1685925"/>
                <a:gd name="connsiteX3" fmla="*/ 390525 w 6400800"/>
                <a:gd name="connsiteY3" fmla="*/ 1266825 h 1685925"/>
                <a:gd name="connsiteX4" fmla="*/ 1857375 w 6400800"/>
                <a:gd name="connsiteY4" fmla="*/ 1247775 h 1685925"/>
                <a:gd name="connsiteX5" fmla="*/ 3524250 w 6400800"/>
                <a:gd name="connsiteY5" fmla="*/ 1066800 h 1685925"/>
                <a:gd name="connsiteX6" fmla="*/ 5334000 w 6400800"/>
                <a:gd name="connsiteY6" fmla="*/ 495300 h 1685925"/>
                <a:gd name="connsiteX7" fmla="*/ 6181725 w 6400800"/>
                <a:gd name="connsiteY7" fmla="*/ 66675 h 1685925"/>
                <a:gd name="connsiteX8" fmla="*/ 6400800 w 6400800"/>
                <a:gd name="connsiteY8" fmla="*/ 0 h 1685925"/>
                <a:gd name="connsiteX9" fmla="*/ 6400800 w 6400800"/>
                <a:gd name="connsiteY9" fmla="*/ 1533525 h 1685925"/>
                <a:gd name="connsiteX10" fmla="*/ 10832 w 6400800"/>
                <a:gd name="connsiteY10" fmla="*/ 1685925 h 1685925"/>
                <a:gd name="connsiteX11" fmla="*/ 0 w 6400800"/>
                <a:gd name="connsiteY11" fmla="*/ 1304925 h 1685925"/>
                <a:gd name="connsiteX0" fmla="*/ 0 w 6400800"/>
                <a:gd name="connsiteY0" fmla="*/ 1304925 h 1685925"/>
                <a:gd name="connsiteX1" fmla="*/ 0 w 6400800"/>
                <a:gd name="connsiteY1" fmla="*/ 1304925 h 1685925"/>
                <a:gd name="connsiteX2" fmla="*/ 190500 w 6400800"/>
                <a:gd name="connsiteY2" fmla="*/ 1295400 h 1685925"/>
                <a:gd name="connsiteX3" fmla="*/ 390525 w 6400800"/>
                <a:gd name="connsiteY3" fmla="*/ 1266825 h 1685925"/>
                <a:gd name="connsiteX4" fmla="*/ 1857375 w 6400800"/>
                <a:gd name="connsiteY4" fmla="*/ 1247775 h 1685925"/>
                <a:gd name="connsiteX5" fmla="*/ 3524250 w 6400800"/>
                <a:gd name="connsiteY5" fmla="*/ 1066800 h 1685925"/>
                <a:gd name="connsiteX6" fmla="*/ 5334000 w 6400800"/>
                <a:gd name="connsiteY6" fmla="*/ 495300 h 1685925"/>
                <a:gd name="connsiteX7" fmla="*/ 6181725 w 6400800"/>
                <a:gd name="connsiteY7" fmla="*/ 66675 h 1685925"/>
                <a:gd name="connsiteX8" fmla="*/ 6400800 w 6400800"/>
                <a:gd name="connsiteY8" fmla="*/ 0 h 1685925"/>
                <a:gd name="connsiteX9" fmla="*/ 6400800 w 6400800"/>
                <a:gd name="connsiteY9" fmla="*/ 1533525 h 1685925"/>
                <a:gd name="connsiteX10" fmla="*/ 10832 w 6400800"/>
                <a:gd name="connsiteY10" fmla="*/ 1685925 h 1685925"/>
                <a:gd name="connsiteX11" fmla="*/ 0 w 6400800"/>
                <a:gd name="connsiteY11" fmla="*/ 1304925 h 1685925"/>
                <a:gd name="connsiteX0" fmla="*/ 0 w 6400800"/>
                <a:gd name="connsiteY0" fmla="*/ 1304925 h 1685925"/>
                <a:gd name="connsiteX1" fmla="*/ 0 w 6400800"/>
                <a:gd name="connsiteY1" fmla="*/ 1304925 h 1685925"/>
                <a:gd name="connsiteX2" fmla="*/ 190500 w 6400800"/>
                <a:gd name="connsiteY2" fmla="*/ 1295400 h 1685925"/>
                <a:gd name="connsiteX3" fmla="*/ 390525 w 6400800"/>
                <a:gd name="connsiteY3" fmla="*/ 1266825 h 1685925"/>
                <a:gd name="connsiteX4" fmla="*/ 1857375 w 6400800"/>
                <a:gd name="connsiteY4" fmla="*/ 1247775 h 1685925"/>
                <a:gd name="connsiteX5" fmla="*/ 3524250 w 6400800"/>
                <a:gd name="connsiteY5" fmla="*/ 1066800 h 1685925"/>
                <a:gd name="connsiteX6" fmla="*/ 5334000 w 6400800"/>
                <a:gd name="connsiteY6" fmla="*/ 495300 h 1685925"/>
                <a:gd name="connsiteX7" fmla="*/ 6181725 w 6400800"/>
                <a:gd name="connsiteY7" fmla="*/ 66675 h 1685925"/>
                <a:gd name="connsiteX8" fmla="*/ 6400800 w 6400800"/>
                <a:gd name="connsiteY8" fmla="*/ 0 h 1685925"/>
                <a:gd name="connsiteX9" fmla="*/ 6400800 w 6400800"/>
                <a:gd name="connsiteY9" fmla="*/ 1533525 h 1685925"/>
                <a:gd name="connsiteX10" fmla="*/ 10832 w 6400800"/>
                <a:gd name="connsiteY10" fmla="*/ 1685925 h 1685925"/>
                <a:gd name="connsiteX11" fmla="*/ 0 w 6400800"/>
                <a:gd name="connsiteY11" fmla="*/ 1304925 h 1685925"/>
                <a:gd name="connsiteX0" fmla="*/ 0 w 6400800"/>
                <a:gd name="connsiteY0" fmla="*/ 1304925 h 1685925"/>
                <a:gd name="connsiteX1" fmla="*/ 0 w 6400800"/>
                <a:gd name="connsiteY1" fmla="*/ 1304925 h 1685925"/>
                <a:gd name="connsiteX2" fmla="*/ 190500 w 6400800"/>
                <a:gd name="connsiteY2" fmla="*/ 1295400 h 1685925"/>
                <a:gd name="connsiteX3" fmla="*/ 390525 w 6400800"/>
                <a:gd name="connsiteY3" fmla="*/ 1266825 h 1685925"/>
                <a:gd name="connsiteX4" fmla="*/ 1857375 w 6400800"/>
                <a:gd name="connsiteY4" fmla="*/ 1247775 h 1685925"/>
                <a:gd name="connsiteX5" fmla="*/ 3524250 w 6400800"/>
                <a:gd name="connsiteY5" fmla="*/ 1066800 h 1685925"/>
                <a:gd name="connsiteX6" fmla="*/ 5334000 w 6400800"/>
                <a:gd name="connsiteY6" fmla="*/ 495300 h 1685925"/>
                <a:gd name="connsiteX7" fmla="*/ 6181725 w 6400800"/>
                <a:gd name="connsiteY7" fmla="*/ 66675 h 1685925"/>
                <a:gd name="connsiteX8" fmla="*/ 6400800 w 6400800"/>
                <a:gd name="connsiteY8" fmla="*/ 0 h 1685925"/>
                <a:gd name="connsiteX9" fmla="*/ 6400800 w 6400800"/>
                <a:gd name="connsiteY9" fmla="*/ 1533525 h 1685925"/>
                <a:gd name="connsiteX10" fmla="*/ 10832 w 6400800"/>
                <a:gd name="connsiteY10" fmla="*/ 1685925 h 1685925"/>
                <a:gd name="connsiteX11" fmla="*/ 0 w 6400800"/>
                <a:gd name="connsiteY11" fmla="*/ 1304925 h 1685925"/>
                <a:gd name="connsiteX0" fmla="*/ 0 w 6400800"/>
                <a:gd name="connsiteY0" fmla="*/ 1304925 h 1685925"/>
                <a:gd name="connsiteX1" fmla="*/ 0 w 6400800"/>
                <a:gd name="connsiteY1" fmla="*/ 1304925 h 1685925"/>
                <a:gd name="connsiteX2" fmla="*/ 190500 w 6400800"/>
                <a:gd name="connsiteY2" fmla="*/ 1295400 h 1685925"/>
                <a:gd name="connsiteX3" fmla="*/ 390525 w 6400800"/>
                <a:gd name="connsiteY3" fmla="*/ 1266825 h 1685925"/>
                <a:gd name="connsiteX4" fmla="*/ 1857375 w 6400800"/>
                <a:gd name="connsiteY4" fmla="*/ 1247775 h 1685925"/>
                <a:gd name="connsiteX5" fmla="*/ 3524250 w 6400800"/>
                <a:gd name="connsiteY5" fmla="*/ 1066800 h 1685925"/>
                <a:gd name="connsiteX6" fmla="*/ 5405718 w 6400800"/>
                <a:gd name="connsiteY6" fmla="*/ 525182 h 1685925"/>
                <a:gd name="connsiteX7" fmla="*/ 6181725 w 6400800"/>
                <a:gd name="connsiteY7" fmla="*/ 66675 h 1685925"/>
                <a:gd name="connsiteX8" fmla="*/ 6400800 w 6400800"/>
                <a:gd name="connsiteY8" fmla="*/ 0 h 1685925"/>
                <a:gd name="connsiteX9" fmla="*/ 6400800 w 6400800"/>
                <a:gd name="connsiteY9" fmla="*/ 1533525 h 1685925"/>
                <a:gd name="connsiteX10" fmla="*/ 10832 w 6400800"/>
                <a:gd name="connsiteY10" fmla="*/ 1685925 h 1685925"/>
                <a:gd name="connsiteX11" fmla="*/ 0 w 6400800"/>
                <a:gd name="connsiteY11" fmla="*/ 1304925 h 1685925"/>
                <a:gd name="connsiteX0" fmla="*/ 0 w 6400800"/>
                <a:gd name="connsiteY0" fmla="*/ 1304925 h 1685925"/>
                <a:gd name="connsiteX1" fmla="*/ 0 w 6400800"/>
                <a:gd name="connsiteY1" fmla="*/ 1304925 h 1685925"/>
                <a:gd name="connsiteX2" fmla="*/ 190500 w 6400800"/>
                <a:gd name="connsiteY2" fmla="*/ 1295400 h 1685925"/>
                <a:gd name="connsiteX3" fmla="*/ 390525 w 6400800"/>
                <a:gd name="connsiteY3" fmla="*/ 1266825 h 1685925"/>
                <a:gd name="connsiteX4" fmla="*/ 1857375 w 6400800"/>
                <a:gd name="connsiteY4" fmla="*/ 1247775 h 1685925"/>
                <a:gd name="connsiteX5" fmla="*/ 3518274 w 6400800"/>
                <a:gd name="connsiteY5" fmla="*/ 989106 h 1685925"/>
                <a:gd name="connsiteX6" fmla="*/ 5405718 w 6400800"/>
                <a:gd name="connsiteY6" fmla="*/ 525182 h 1685925"/>
                <a:gd name="connsiteX7" fmla="*/ 6181725 w 6400800"/>
                <a:gd name="connsiteY7" fmla="*/ 66675 h 1685925"/>
                <a:gd name="connsiteX8" fmla="*/ 6400800 w 6400800"/>
                <a:gd name="connsiteY8" fmla="*/ 0 h 1685925"/>
                <a:gd name="connsiteX9" fmla="*/ 6400800 w 6400800"/>
                <a:gd name="connsiteY9" fmla="*/ 1533525 h 1685925"/>
                <a:gd name="connsiteX10" fmla="*/ 10832 w 6400800"/>
                <a:gd name="connsiteY10" fmla="*/ 1685925 h 1685925"/>
                <a:gd name="connsiteX11" fmla="*/ 0 w 6400800"/>
                <a:gd name="connsiteY11" fmla="*/ 1304925 h 1685925"/>
                <a:gd name="connsiteX0" fmla="*/ 0 w 6400800"/>
                <a:gd name="connsiteY0" fmla="*/ 1304925 h 1685925"/>
                <a:gd name="connsiteX1" fmla="*/ 0 w 6400800"/>
                <a:gd name="connsiteY1" fmla="*/ 1304925 h 1685925"/>
                <a:gd name="connsiteX2" fmla="*/ 190500 w 6400800"/>
                <a:gd name="connsiteY2" fmla="*/ 1295400 h 1685925"/>
                <a:gd name="connsiteX3" fmla="*/ 390525 w 6400800"/>
                <a:gd name="connsiteY3" fmla="*/ 1266825 h 1685925"/>
                <a:gd name="connsiteX4" fmla="*/ 1935069 w 6400800"/>
                <a:gd name="connsiteY4" fmla="*/ 1188010 h 1685925"/>
                <a:gd name="connsiteX5" fmla="*/ 3518274 w 6400800"/>
                <a:gd name="connsiteY5" fmla="*/ 989106 h 1685925"/>
                <a:gd name="connsiteX6" fmla="*/ 5405718 w 6400800"/>
                <a:gd name="connsiteY6" fmla="*/ 525182 h 1685925"/>
                <a:gd name="connsiteX7" fmla="*/ 6181725 w 6400800"/>
                <a:gd name="connsiteY7" fmla="*/ 66675 h 1685925"/>
                <a:gd name="connsiteX8" fmla="*/ 6400800 w 6400800"/>
                <a:gd name="connsiteY8" fmla="*/ 0 h 1685925"/>
                <a:gd name="connsiteX9" fmla="*/ 6400800 w 6400800"/>
                <a:gd name="connsiteY9" fmla="*/ 1533525 h 1685925"/>
                <a:gd name="connsiteX10" fmla="*/ 10832 w 6400800"/>
                <a:gd name="connsiteY10" fmla="*/ 1685925 h 1685925"/>
                <a:gd name="connsiteX11" fmla="*/ 0 w 6400800"/>
                <a:gd name="connsiteY11" fmla="*/ 1304925 h 1685925"/>
                <a:gd name="connsiteX0" fmla="*/ 0 w 6400800"/>
                <a:gd name="connsiteY0" fmla="*/ 1304925 h 1685925"/>
                <a:gd name="connsiteX1" fmla="*/ 0 w 6400800"/>
                <a:gd name="connsiteY1" fmla="*/ 1304925 h 1685925"/>
                <a:gd name="connsiteX2" fmla="*/ 190500 w 6400800"/>
                <a:gd name="connsiteY2" fmla="*/ 1295400 h 1685925"/>
                <a:gd name="connsiteX3" fmla="*/ 390525 w 6400800"/>
                <a:gd name="connsiteY3" fmla="*/ 1266825 h 1685925"/>
                <a:gd name="connsiteX4" fmla="*/ 1935069 w 6400800"/>
                <a:gd name="connsiteY4" fmla="*/ 1188010 h 1685925"/>
                <a:gd name="connsiteX5" fmla="*/ 3554133 w 6400800"/>
                <a:gd name="connsiteY5" fmla="*/ 1060824 h 1685925"/>
                <a:gd name="connsiteX6" fmla="*/ 5405718 w 6400800"/>
                <a:gd name="connsiteY6" fmla="*/ 525182 h 1685925"/>
                <a:gd name="connsiteX7" fmla="*/ 6181725 w 6400800"/>
                <a:gd name="connsiteY7" fmla="*/ 66675 h 1685925"/>
                <a:gd name="connsiteX8" fmla="*/ 6400800 w 6400800"/>
                <a:gd name="connsiteY8" fmla="*/ 0 h 1685925"/>
                <a:gd name="connsiteX9" fmla="*/ 6400800 w 6400800"/>
                <a:gd name="connsiteY9" fmla="*/ 1533525 h 1685925"/>
                <a:gd name="connsiteX10" fmla="*/ 10832 w 6400800"/>
                <a:gd name="connsiteY10" fmla="*/ 1685925 h 1685925"/>
                <a:gd name="connsiteX11" fmla="*/ 0 w 6400800"/>
                <a:gd name="connsiteY11" fmla="*/ 1304925 h 1685925"/>
                <a:gd name="connsiteX0" fmla="*/ 0 w 6400800"/>
                <a:gd name="connsiteY0" fmla="*/ 1304925 h 1685925"/>
                <a:gd name="connsiteX1" fmla="*/ 0 w 6400800"/>
                <a:gd name="connsiteY1" fmla="*/ 1304925 h 1685925"/>
                <a:gd name="connsiteX2" fmla="*/ 190500 w 6400800"/>
                <a:gd name="connsiteY2" fmla="*/ 1295400 h 1685925"/>
                <a:gd name="connsiteX3" fmla="*/ 557866 w 6400800"/>
                <a:gd name="connsiteY3" fmla="*/ 1266825 h 1685925"/>
                <a:gd name="connsiteX4" fmla="*/ 1935069 w 6400800"/>
                <a:gd name="connsiteY4" fmla="*/ 1188010 h 1685925"/>
                <a:gd name="connsiteX5" fmla="*/ 3554133 w 6400800"/>
                <a:gd name="connsiteY5" fmla="*/ 1060824 h 1685925"/>
                <a:gd name="connsiteX6" fmla="*/ 5405718 w 6400800"/>
                <a:gd name="connsiteY6" fmla="*/ 525182 h 1685925"/>
                <a:gd name="connsiteX7" fmla="*/ 6181725 w 6400800"/>
                <a:gd name="connsiteY7" fmla="*/ 66675 h 1685925"/>
                <a:gd name="connsiteX8" fmla="*/ 6400800 w 6400800"/>
                <a:gd name="connsiteY8" fmla="*/ 0 h 1685925"/>
                <a:gd name="connsiteX9" fmla="*/ 6400800 w 6400800"/>
                <a:gd name="connsiteY9" fmla="*/ 1533525 h 1685925"/>
                <a:gd name="connsiteX10" fmla="*/ 10832 w 6400800"/>
                <a:gd name="connsiteY10" fmla="*/ 1685925 h 1685925"/>
                <a:gd name="connsiteX11" fmla="*/ 0 w 6400800"/>
                <a:gd name="connsiteY11" fmla="*/ 1304925 h 1685925"/>
                <a:gd name="connsiteX0" fmla="*/ 0 w 6400800"/>
                <a:gd name="connsiteY0" fmla="*/ 1304925 h 1685925"/>
                <a:gd name="connsiteX1" fmla="*/ 0 w 6400800"/>
                <a:gd name="connsiteY1" fmla="*/ 1304925 h 1685925"/>
                <a:gd name="connsiteX2" fmla="*/ 190500 w 6400800"/>
                <a:gd name="connsiteY2" fmla="*/ 1295400 h 1685925"/>
                <a:gd name="connsiteX3" fmla="*/ 557866 w 6400800"/>
                <a:gd name="connsiteY3" fmla="*/ 1266825 h 1685925"/>
                <a:gd name="connsiteX4" fmla="*/ 2030693 w 6400800"/>
                <a:gd name="connsiteY4" fmla="*/ 1205940 h 1685925"/>
                <a:gd name="connsiteX5" fmla="*/ 3554133 w 6400800"/>
                <a:gd name="connsiteY5" fmla="*/ 1060824 h 1685925"/>
                <a:gd name="connsiteX6" fmla="*/ 5405718 w 6400800"/>
                <a:gd name="connsiteY6" fmla="*/ 525182 h 1685925"/>
                <a:gd name="connsiteX7" fmla="*/ 6181725 w 6400800"/>
                <a:gd name="connsiteY7" fmla="*/ 66675 h 1685925"/>
                <a:gd name="connsiteX8" fmla="*/ 6400800 w 6400800"/>
                <a:gd name="connsiteY8" fmla="*/ 0 h 1685925"/>
                <a:gd name="connsiteX9" fmla="*/ 6400800 w 6400800"/>
                <a:gd name="connsiteY9" fmla="*/ 1533525 h 1685925"/>
                <a:gd name="connsiteX10" fmla="*/ 10832 w 6400800"/>
                <a:gd name="connsiteY10" fmla="*/ 1685925 h 1685925"/>
                <a:gd name="connsiteX11" fmla="*/ 0 w 6400800"/>
                <a:gd name="connsiteY11" fmla="*/ 1304925 h 1685925"/>
                <a:gd name="connsiteX0" fmla="*/ 0 w 6400800"/>
                <a:gd name="connsiteY0" fmla="*/ 1304925 h 1685925"/>
                <a:gd name="connsiteX1" fmla="*/ 0 w 6400800"/>
                <a:gd name="connsiteY1" fmla="*/ 1304925 h 1685925"/>
                <a:gd name="connsiteX2" fmla="*/ 190500 w 6400800"/>
                <a:gd name="connsiteY2" fmla="*/ 1295400 h 1685925"/>
                <a:gd name="connsiteX3" fmla="*/ 557866 w 6400800"/>
                <a:gd name="connsiteY3" fmla="*/ 1266825 h 1685925"/>
                <a:gd name="connsiteX4" fmla="*/ 2030693 w 6400800"/>
                <a:gd name="connsiteY4" fmla="*/ 1205940 h 1685925"/>
                <a:gd name="connsiteX5" fmla="*/ 3554133 w 6400800"/>
                <a:gd name="connsiteY5" fmla="*/ 1060824 h 1685925"/>
                <a:gd name="connsiteX6" fmla="*/ 5405718 w 6400800"/>
                <a:gd name="connsiteY6" fmla="*/ 525182 h 1685925"/>
                <a:gd name="connsiteX7" fmla="*/ 6181725 w 6400800"/>
                <a:gd name="connsiteY7" fmla="*/ 66675 h 1685925"/>
                <a:gd name="connsiteX8" fmla="*/ 6400800 w 6400800"/>
                <a:gd name="connsiteY8" fmla="*/ 0 h 1685925"/>
                <a:gd name="connsiteX9" fmla="*/ 6400800 w 6400800"/>
                <a:gd name="connsiteY9" fmla="*/ 1533525 h 1685925"/>
                <a:gd name="connsiteX10" fmla="*/ 10832 w 6400800"/>
                <a:gd name="connsiteY10" fmla="*/ 1685925 h 1685925"/>
                <a:gd name="connsiteX11" fmla="*/ 0 w 6400800"/>
                <a:gd name="connsiteY11" fmla="*/ 1304925 h 1685925"/>
                <a:gd name="connsiteX0" fmla="*/ 0 w 6400800"/>
                <a:gd name="connsiteY0" fmla="*/ 1304925 h 1685925"/>
                <a:gd name="connsiteX1" fmla="*/ 0 w 6400800"/>
                <a:gd name="connsiteY1" fmla="*/ 1304925 h 1685925"/>
                <a:gd name="connsiteX2" fmla="*/ 190500 w 6400800"/>
                <a:gd name="connsiteY2" fmla="*/ 1295400 h 1685925"/>
                <a:gd name="connsiteX3" fmla="*/ 557866 w 6400800"/>
                <a:gd name="connsiteY3" fmla="*/ 1266825 h 1685925"/>
                <a:gd name="connsiteX4" fmla="*/ 2036669 w 6400800"/>
                <a:gd name="connsiteY4" fmla="*/ 1283634 h 1685925"/>
                <a:gd name="connsiteX5" fmla="*/ 3554133 w 6400800"/>
                <a:gd name="connsiteY5" fmla="*/ 1060824 h 1685925"/>
                <a:gd name="connsiteX6" fmla="*/ 5405718 w 6400800"/>
                <a:gd name="connsiteY6" fmla="*/ 525182 h 1685925"/>
                <a:gd name="connsiteX7" fmla="*/ 6181725 w 6400800"/>
                <a:gd name="connsiteY7" fmla="*/ 66675 h 1685925"/>
                <a:gd name="connsiteX8" fmla="*/ 6400800 w 6400800"/>
                <a:gd name="connsiteY8" fmla="*/ 0 h 1685925"/>
                <a:gd name="connsiteX9" fmla="*/ 6400800 w 6400800"/>
                <a:gd name="connsiteY9" fmla="*/ 1533525 h 1685925"/>
                <a:gd name="connsiteX10" fmla="*/ 10832 w 6400800"/>
                <a:gd name="connsiteY10" fmla="*/ 1685925 h 1685925"/>
                <a:gd name="connsiteX11" fmla="*/ 0 w 6400800"/>
                <a:gd name="connsiteY11" fmla="*/ 1304925 h 1685925"/>
                <a:gd name="connsiteX0" fmla="*/ 0 w 6400800"/>
                <a:gd name="connsiteY0" fmla="*/ 1304925 h 1685925"/>
                <a:gd name="connsiteX1" fmla="*/ 0 w 6400800"/>
                <a:gd name="connsiteY1" fmla="*/ 1304925 h 1685925"/>
                <a:gd name="connsiteX2" fmla="*/ 268194 w 6400800"/>
                <a:gd name="connsiteY2" fmla="*/ 1295400 h 1685925"/>
                <a:gd name="connsiteX3" fmla="*/ 557866 w 6400800"/>
                <a:gd name="connsiteY3" fmla="*/ 1266825 h 1685925"/>
                <a:gd name="connsiteX4" fmla="*/ 2036669 w 6400800"/>
                <a:gd name="connsiteY4" fmla="*/ 1283634 h 1685925"/>
                <a:gd name="connsiteX5" fmla="*/ 3554133 w 6400800"/>
                <a:gd name="connsiteY5" fmla="*/ 1060824 h 1685925"/>
                <a:gd name="connsiteX6" fmla="*/ 5405718 w 6400800"/>
                <a:gd name="connsiteY6" fmla="*/ 525182 h 1685925"/>
                <a:gd name="connsiteX7" fmla="*/ 6181725 w 6400800"/>
                <a:gd name="connsiteY7" fmla="*/ 66675 h 1685925"/>
                <a:gd name="connsiteX8" fmla="*/ 6400800 w 6400800"/>
                <a:gd name="connsiteY8" fmla="*/ 0 h 1685925"/>
                <a:gd name="connsiteX9" fmla="*/ 6400800 w 6400800"/>
                <a:gd name="connsiteY9" fmla="*/ 1533525 h 1685925"/>
                <a:gd name="connsiteX10" fmla="*/ 10832 w 6400800"/>
                <a:gd name="connsiteY10" fmla="*/ 1685925 h 1685925"/>
                <a:gd name="connsiteX11" fmla="*/ 0 w 6400800"/>
                <a:gd name="connsiteY11" fmla="*/ 1304925 h 1685925"/>
                <a:gd name="connsiteX0" fmla="*/ 59765 w 6400800"/>
                <a:gd name="connsiteY0" fmla="*/ 1275042 h 1685925"/>
                <a:gd name="connsiteX1" fmla="*/ 0 w 6400800"/>
                <a:gd name="connsiteY1" fmla="*/ 1304925 h 1685925"/>
                <a:gd name="connsiteX2" fmla="*/ 268194 w 6400800"/>
                <a:gd name="connsiteY2" fmla="*/ 1295400 h 1685925"/>
                <a:gd name="connsiteX3" fmla="*/ 557866 w 6400800"/>
                <a:gd name="connsiteY3" fmla="*/ 1266825 h 1685925"/>
                <a:gd name="connsiteX4" fmla="*/ 2036669 w 6400800"/>
                <a:gd name="connsiteY4" fmla="*/ 1283634 h 1685925"/>
                <a:gd name="connsiteX5" fmla="*/ 3554133 w 6400800"/>
                <a:gd name="connsiteY5" fmla="*/ 1060824 h 1685925"/>
                <a:gd name="connsiteX6" fmla="*/ 5405718 w 6400800"/>
                <a:gd name="connsiteY6" fmla="*/ 525182 h 1685925"/>
                <a:gd name="connsiteX7" fmla="*/ 6181725 w 6400800"/>
                <a:gd name="connsiteY7" fmla="*/ 66675 h 1685925"/>
                <a:gd name="connsiteX8" fmla="*/ 6400800 w 6400800"/>
                <a:gd name="connsiteY8" fmla="*/ 0 h 1685925"/>
                <a:gd name="connsiteX9" fmla="*/ 6400800 w 6400800"/>
                <a:gd name="connsiteY9" fmla="*/ 1533525 h 1685925"/>
                <a:gd name="connsiteX10" fmla="*/ 10832 w 6400800"/>
                <a:gd name="connsiteY10" fmla="*/ 1685925 h 1685925"/>
                <a:gd name="connsiteX11" fmla="*/ 59765 w 6400800"/>
                <a:gd name="connsiteY11" fmla="*/ 1275042 h 1685925"/>
                <a:gd name="connsiteX0" fmla="*/ 59765 w 6400800"/>
                <a:gd name="connsiteY0" fmla="*/ 1275042 h 1662019"/>
                <a:gd name="connsiteX1" fmla="*/ 0 w 6400800"/>
                <a:gd name="connsiteY1" fmla="*/ 1304925 h 1662019"/>
                <a:gd name="connsiteX2" fmla="*/ 268194 w 6400800"/>
                <a:gd name="connsiteY2" fmla="*/ 1295400 h 1662019"/>
                <a:gd name="connsiteX3" fmla="*/ 557866 w 6400800"/>
                <a:gd name="connsiteY3" fmla="*/ 1266825 h 1662019"/>
                <a:gd name="connsiteX4" fmla="*/ 2036669 w 6400800"/>
                <a:gd name="connsiteY4" fmla="*/ 1283634 h 1662019"/>
                <a:gd name="connsiteX5" fmla="*/ 3554133 w 6400800"/>
                <a:gd name="connsiteY5" fmla="*/ 1060824 h 1662019"/>
                <a:gd name="connsiteX6" fmla="*/ 5405718 w 6400800"/>
                <a:gd name="connsiteY6" fmla="*/ 525182 h 1662019"/>
                <a:gd name="connsiteX7" fmla="*/ 6181725 w 6400800"/>
                <a:gd name="connsiteY7" fmla="*/ 66675 h 1662019"/>
                <a:gd name="connsiteX8" fmla="*/ 6400800 w 6400800"/>
                <a:gd name="connsiteY8" fmla="*/ 0 h 1662019"/>
                <a:gd name="connsiteX9" fmla="*/ 6400800 w 6400800"/>
                <a:gd name="connsiteY9" fmla="*/ 1533525 h 1662019"/>
                <a:gd name="connsiteX10" fmla="*/ 52668 w 6400800"/>
                <a:gd name="connsiteY10" fmla="*/ 1662019 h 1662019"/>
                <a:gd name="connsiteX11" fmla="*/ 59765 w 6400800"/>
                <a:gd name="connsiteY11" fmla="*/ 1275042 h 1662019"/>
                <a:gd name="connsiteX0" fmla="*/ 7097 w 6348132"/>
                <a:gd name="connsiteY0" fmla="*/ 1275042 h 1662019"/>
                <a:gd name="connsiteX1" fmla="*/ 215526 w 6348132"/>
                <a:gd name="connsiteY1" fmla="*/ 1295400 h 1662019"/>
                <a:gd name="connsiteX2" fmla="*/ 505198 w 6348132"/>
                <a:gd name="connsiteY2" fmla="*/ 1266825 h 1662019"/>
                <a:gd name="connsiteX3" fmla="*/ 1984001 w 6348132"/>
                <a:gd name="connsiteY3" fmla="*/ 1283634 h 1662019"/>
                <a:gd name="connsiteX4" fmla="*/ 3501465 w 6348132"/>
                <a:gd name="connsiteY4" fmla="*/ 1060824 h 1662019"/>
                <a:gd name="connsiteX5" fmla="*/ 5353050 w 6348132"/>
                <a:gd name="connsiteY5" fmla="*/ 525182 h 1662019"/>
                <a:gd name="connsiteX6" fmla="*/ 6129057 w 6348132"/>
                <a:gd name="connsiteY6" fmla="*/ 66675 h 1662019"/>
                <a:gd name="connsiteX7" fmla="*/ 6348132 w 6348132"/>
                <a:gd name="connsiteY7" fmla="*/ 0 h 1662019"/>
                <a:gd name="connsiteX8" fmla="*/ 6348132 w 6348132"/>
                <a:gd name="connsiteY8" fmla="*/ 1533525 h 1662019"/>
                <a:gd name="connsiteX9" fmla="*/ 0 w 6348132"/>
                <a:gd name="connsiteY9" fmla="*/ 1662019 h 1662019"/>
                <a:gd name="connsiteX10" fmla="*/ 7097 w 6348132"/>
                <a:gd name="connsiteY10" fmla="*/ 1275042 h 1662019"/>
                <a:gd name="connsiteX0" fmla="*/ 7097 w 6348132"/>
                <a:gd name="connsiteY0" fmla="*/ 1275042 h 1662019"/>
                <a:gd name="connsiteX1" fmla="*/ 215526 w 6348132"/>
                <a:gd name="connsiteY1" fmla="*/ 1295400 h 1662019"/>
                <a:gd name="connsiteX2" fmla="*/ 505198 w 6348132"/>
                <a:gd name="connsiteY2" fmla="*/ 1266825 h 1662019"/>
                <a:gd name="connsiteX3" fmla="*/ 1984001 w 6348132"/>
                <a:gd name="connsiteY3" fmla="*/ 1283634 h 1662019"/>
                <a:gd name="connsiteX4" fmla="*/ 3501465 w 6348132"/>
                <a:gd name="connsiteY4" fmla="*/ 1060824 h 1662019"/>
                <a:gd name="connsiteX5" fmla="*/ 5353050 w 6348132"/>
                <a:gd name="connsiteY5" fmla="*/ 525182 h 1662019"/>
                <a:gd name="connsiteX6" fmla="*/ 6129057 w 6348132"/>
                <a:gd name="connsiteY6" fmla="*/ 66675 h 1662019"/>
                <a:gd name="connsiteX7" fmla="*/ 6348132 w 6348132"/>
                <a:gd name="connsiteY7" fmla="*/ 0 h 1662019"/>
                <a:gd name="connsiteX8" fmla="*/ 6348132 w 6348132"/>
                <a:gd name="connsiteY8" fmla="*/ 1533525 h 1662019"/>
                <a:gd name="connsiteX9" fmla="*/ 0 w 6348132"/>
                <a:gd name="connsiteY9" fmla="*/ 1662019 h 1662019"/>
                <a:gd name="connsiteX10" fmla="*/ 7097 w 6348132"/>
                <a:gd name="connsiteY10" fmla="*/ 1275042 h 1662019"/>
                <a:gd name="connsiteX0" fmla="*/ 7097 w 6348132"/>
                <a:gd name="connsiteY0" fmla="*/ 1275042 h 1662019"/>
                <a:gd name="connsiteX1" fmla="*/ 215526 w 6348132"/>
                <a:gd name="connsiteY1" fmla="*/ 1295400 h 1662019"/>
                <a:gd name="connsiteX2" fmla="*/ 505198 w 6348132"/>
                <a:gd name="connsiteY2" fmla="*/ 1266825 h 1662019"/>
                <a:gd name="connsiteX3" fmla="*/ 1984001 w 6348132"/>
                <a:gd name="connsiteY3" fmla="*/ 1283634 h 1662019"/>
                <a:gd name="connsiteX4" fmla="*/ 3501465 w 6348132"/>
                <a:gd name="connsiteY4" fmla="*/ 1060824 h 1662019"/>
                <a:gd name="connsiteX5" fmla="*/ 5353050 w 6348132"/>
                <a:gd name="connsiteY5" fmla="*/ 525182 h 1662019"/>
                <a:gd name="connsiteX6" fmla="*/ 6129057 w 6348132"/>
                <a:gd name="connsiteY6" fmla="*/ 66675 h 1662019"/>
                <a:gd name="connsiteX7" fmla="*/ 6348132 w 6348132"/>
                <a:gd name="connsiteY7" fmla="*/ 0 h 1662019"/>
                <a:gd name="connsiteX8" fmla="*/ 6348132 w 6348132"/>
                <a:gd name="connsiteY8" fmla="*/ 1533525 h 1662019"/>
                <a:gd name="connsiteX9" fmla="*/ 0 w 6348132"/>
                <a:gd name="connsiteY9" fmla="*/ 1662019 h 1662019"/>
                <a:gd name="connsiteX10" fmla="*/ 7097 w 6348132"/>
                <a:gd name="connsiteY10" fmla="*/ 1275042 h 1662019"/>
                <a:gd name="connsiteX0" fmla="*/ 7097 w 6348132"/>
                <a:gd name="connsiteY0" fmla="*/ 1275042 h 1662019"/>
                <a:gd name="connsiteX1" fmla="*/ 215526 w 6348132"/>
                <a:gd name="connsiteY1" fmla="*/ 1295400 h 1662019"/>
                <a:gd name="connsiteX2" fmla="*/ 505198 w 6348132"/>
                <a:gd name="connsiteY2" fmla="*/ 1266825 h 1662019"/>
                <a:gd name="connsiteX3" fmla="*/ 1984001 w 6348132"/>
                <a:gd name="connsiteY3" fmla="*/ 1283634 h 1662019"/>
                <a:gd name="connsiteX4" fmla="*/ 3501465 w 6348132"/>
                <a:gd name="connsiteY4" fmla="*/ 1060824 h 1662019"/>
                <a:gd name="connsiteX5" fmla="*/ 5353050 w 6348132"/>
                <a:gd name="connsiteY5" fmla="*/ 534707 h 1662019"/>
                <a:gd name="connsiteX6" fmla="*/ 6129057 w 6348132"/>
                <a:gd name="connsiteY6" fmla="*/ 66675 h 1662019"/>
                <a:gd name="connsiteX7" fmla="*/ 6348132 w 6348132"/>
                <a:gd name="connsiteY7" fmla="*/ 0 h 1662019"/>
                <a:gd name="connsiteX8" fmla="*/ 6348132 w 6348132"/>
                <a:gd name="connsiteY8" fmla="*/ 1533525 h 1662019"/>
                <a:gd name="connsiteX9" fmla="*/ 0 w 6348132"/>
                <a:gd name="connsiteY9" fmla="*/ 1662019 h 1662019"/>
                <a:gd name="connsiteX10" fmla="*/ 7097 w 6348132"/>
                <a:gd name="connsiteY10" fmla="*/ 1275042 h 1662019"/>
                <a:gd name="connsiteX0" fmla="*/ 7097 w 6348132"/>
                <a:gd name="connsiteY0" fmla="*/ 1275042 h 1662019"/>
                <a:gd name="connsiteX1" fmla="*/ 215526 w 6348132"/>
                <a:gd name="connsiteY1" fmla="*/ 1295400 h 1662019"/>
                <a:gd name="connsiteX2" fmla="*/ 505198 w 6348132"/>
                <a:gd name="connsiteY2" fmla="*/ 1266825 h 1662019"/>
                <a:gd name="connsiteX3" fmla="*/ 1984001 w 6348132"/>
                <a:gd name="connsiteY3" fmla="*/ 1283634 h 1662019"/>
                <a:gd name="connsiteX4" fmla="*/ 3501465 w 6348132"/>
                <a:gd name="connsiteY4" fmla="*/ 1060824 h 1662019"/>
                <a:gd name="connsiteX5" fmla="*/ 5353050 w 6348132"/>
                <a:gd name="connsiteY5" fmla="*/ 534707 h 1662019"/>
                <a:gd name="connsiteX6" fmla="*/ 6129057 w 6348132"/>
                <a:gd name="connsiteY6" fmla="*/ 66675 h 1662019"/>
                <a:gd name="connsiteX7" fmla="*/ 6348132 w 6348132"/>
                <a:gd name="connsiteY7" fmla="*/ 0 h 1662019"/>
                <a:gd name="connsiteX8" fmla="*/ 6348132 w 6348132"/>
                <a:gd name="connsiteY8" fmla="*/ 1533525 h 1662019"/>
                <a:gd name="connsiteX9" fmla="*/ 0 w 6348132"/>
                <a:gd name="connsiteY9" fmla="*/ 1662019 h 1662019"/>
                <a:gd name="connsiteX10" fmla="*/ 7097 w 6348132"/>
                <a:gd name="connsiteY10" fmla="*/ 1275042 h 1662019"/>
                <a:gd name="connsiteX0" fmla="*/ 7097 w 6348132"/>
                <a:gd name="connsiteY0" fmla="*/ 1275042 h 1662019"/>
                <a:gd name="connsiteX1" fmla="*/ 215526 w 6348132"/>
                <a:gd name="connsiteY1" fmla="*/ 1295400 h 1662019"/>
                <a:gd name="connsiteX2" fmla="*/ 505198 w 6348132"/>
                <a:gd name="connsiteY2" fmla="*/ 1266825 h 1662019"/>
                <a:gd name="connsiteX3" fmla="*/ 1984001 w 6348132"/>
                <a:gd name="connsiteY3" fmla="*/ 1283634 h 1662019"/>
                <a:gd name="connsiteX4" fmla="*/ 3501465 w 6348132"/>
                <a:gd name="connsiteY4" fmla="*/ 1060824 h 1662019"/>
                <a:gd name="connsiteX5" fmla="*/ 5353050 w 6348132"/>
                <a:gd name="connsiteY5" fmla="*/ 534707 h 1662019"/>
                <a:gd name="connsiteX6" fmla="*/ 6129057 w 6348132"/>
                <a:gd name="connsiteY6" fmla="*/ 66675 h 1662019"/>
                <a:gd name="connsiteX7" fmla="*/ 6348132 w 6348132"/>
                <a:gd name="connsiteY7" fmla="*/ 0 h 1662019"/>
                <a:gd name="connsiteX8" fmla="*/ 6348132 w 6348132"/>
                <a:gd name="connsiteY8" fmla="*/ 1533525 h 1662019"/>
                <a:gd name="connsiteX9" fmla="*/ 0 w 6348132"/>
                <a:gd name="connsiteY9" fmla="*/ 1662019 h 1662019"/>
                <a:gd name="connsiteX10" fmla="*/ 7097 w 6348132"/>
                <a:gd name="connsiteY10" fmla="*/ 1275042 h 1662019"/>
                <a:gd name="connsiteX0" fmla="*/ 0 w 6341035"/>
                <a:gd name="connsiteY0" fmla="*/ 1275042 h 1543419"/>
                <a:gd name="connsiteX1" fmla="*/ 208429 w 6341035"/>
                <a:gd name="connsiteY1" fmla="*/ 1295400 h 1543419"/>
                <a:gd name="connsiteX2" fmla="*/ 498101 w 6341035"/>
                <a:gd name="connsiteY2" fmla="*/ 1266825 h 1543419"/>
                <a:gd name="connsiteX3" fmla="*/ 1976904 w 6341035"/>
                <a:gd name="connsiteY3" fmla="*/ 1283634 h 1543419"/>
                <a:gd name="connsiteX4" fmla="*/ 3494368 w 6341035"/>
                <a:gd name="connsiteY4" fmla="*/ 1060824 h 1543419"/>
                <a:gd name="connsiteX5" fmla="*/ 5345953 w 6341035"/>
                <a:gd name="connsiteY5" fmla="*/ 534707 h 1543419"/>
                <a:gd name="connsiteX6" fmla="*/ 6121960 w 6341035"/>
                <a:gd name="connsiteY6" fmla="*/ 66675 h 1543419"/>
                <a:gd name="connsiteX7" fmla="*/ 6341035 w 6341035"/>
                <a:gd name="connsiteY7" fmla="*/ 0 h 1543419"/>
                <a:gd name="connsiteX8" fmla="*/ 6341035 w 6341035"/>
                <a:gd name="connsiteY8" fmla="*/ 1533525 h 1543419"/>
                <a:gd name="connsiteX9" fmla="*/ 2139 w 6341035"/>
                <a:gd name="connsiteY9" fmla="*/ 1543419 h 1543419"/>
                <a:gd name="connsiteX10" fmla="*/ 0 w 6341035"/>
                <a:gd name="connsiteY10" fmla="*/ 1275042 h 1543419"/>
                <a:gd name="connsiteX0" fmla="*/ 0 w 6341035"/>
                <a:gd name="connsiteY0" fmla="*/ 1275042 h 1594248"/>
                <a:gd name="connsiteX1" fmla="*/ 208429 w 6341035"/>
                <a:gd name="connsiteY1" fmla="*/ 1295400 h 1594248"/>
                <a:gd name="connsiteX2" fmla="*/ 498101 w 6341035"/>
                <a:gd name="connsiteY2" fmla="*/ 1266825 h 1594248"/>
                <a:gd name="connsiteX3" fmla="*/ 1976904 w 6341035"/>
                <a:gd name="connsiteY3" fmla="*/ 1283634 h 1594248"/>
                <a:gd name="connsiteX4" fmla="*/ 3494368 w 6341035"/>
                <a:gd name="connsiteY4" fmla="*/ 1060824 h 1594248"/>
                <a:gd name="connsiteX5" fmla="*/ 5345953 w 6341035"/>
                <a:gd name="connsiteY5" fmla="*/ 534707 h 1594248"/>
                <a:gd name="connsiteX6" fmla="*/ 6121960 w 6341035"/>
                <a:gd name="connsiteY6" fmla="*/ 66675 h 1594248"/>
                <a:gd name="connsiteX7" fmla="*/ 6341035 w 6341035"/>
                <a:gd name="connsiteY7" fmla="*/ 0 h 1594248"/>
                <a:gd name="connsiteX8" fmla="*/ 6341035 w 6341035"/>
                <a:gd name="connsiteY8" fmla="*/ 1533525 h 1594248"/>
                <a:gd name="connsiteX9" fmla="*/ 2139 w 6341035"/>
                <a:gd name="connsiteY9" fmla="*/ 1594248 h 1594248"/>
                <a:gd name="connsiteX10" fmla="*/ 0 w 6341035"/>
                <a:gd name="connsiteY10" fmla="*/ 1275042 h 1594248"/>
                <a:gd name="connsiteX0" fmla="*/ 0 w 6341035"/>
                <a:gd name="connsiteY0" fmla="*/ 1275042 h 1560362"/>
                <a:gd name="connsiteX1" fmla="*/ 208429 w 6341035"/>
                <a:gd name="connsiteY1" fmla="*/ 1295400 h 1560362"/>
                <a:gd name="connsiteX2" fmla="*/ 498101 w 6341035"/>
                <a:gd name="connsiteY2" fmla="*/ 1266825 h 1560362"/>
                <a:gd name="connsiteX3" fmla="*/ 1976904 w 6341035"/>
                <a:gd name="connsiteY3" fmla="*/ 1283634 h 1560362"/>
                <a:gd name="connsiteX4" fmla="*/ 3494368 w 6341035"/>
                <a:gd name="connsiteY4" fmla="*/ 1060824 h 1560362"/>
                <a:gd name="connsiteX5" fmla="*/ 5345953 w 6341035"/>
                <a:gd name="connsiteY5" fmla="*/ 534707 h 1560362"/>
                <a:gd name="connsiteX6" fmla="*/ 6121960 w 6341035"/>
                <a:gd name="connsiteY6" fmla="*/ 66675 h 1560362"/>
                <a:gd name="connsiteX7" fmla="*/ 6341035 w 6341035"/>
                <a:gd name="connsiteY7" fmla="*/ 0 h 1560362"/>
                <a:gd name="connsiteX8" fmla="*/ 6341035 w 6341035"/>
                <a:gd name="connsiteY8" fmla="*/ 1533525 h 1560362"/>
                <a:gd name="connsiteX9" fmla="*/ 11375 w 6341035"/>
                <a:gd name="connsiteY9" fmla="*/ 1560362 h 1560362"/>
                <a:gd name="connsiteX10" fmla="*/ 0 w 6341035"/>
                <a:gd name="connsiteY10" fmla="*/ 1275042 h 1560362"/>
                <a:gd name="connsiteX0" fmla="*/ 7097 w 6348132"/>
                <a:gd name="connsiteY0" fmla="*/ 1275042 h 1560362"/>
                <a:gd name="connsiteX1" fmla="*/ 215526 w 6348132"/>
                <a:gd name="connsiteY1" fmla="*/ 1295400 h 1560362"/>
                <a:gd name="connsiteX2" fmla="*/ 505198 w 6348132"/>
                <a:gd name="connsiteY2" fmla="*/ 1266825 h 1560362"/>
                <a:gd name="connsiteX3" fmla="*/ 1984001 w 6348132"/>
                <a:gd name="connsiteY3" fmla="*/ 1283634 h 1560362"/>
                <a:gd name="connsiteX4" fmla="*/ 3501465 w 6348132"/>
                <a:gd name="connsiteY4" fmla="*/ 1060824 h 1560362"/>
                <a:gd name="connsiteX5" fmla="*/ 5353050 w 6348132"/>
                <a:gd name="connsiteY5" fmla="*/ 534707 h 1560362"/>
                <a:gd name="connsiteX6" fmla="*/ 6129057 w 6348132"/>
                <a:gd name="connsiteY6" fmla="*/ 66675 h 1560362"/>
                <a:gd name="connsiteX7" fmla="*/ 6348132 w 6348132"/>
                <a:gd name="connsiteY7" fmla="*/ 0 h 1560362"/>
                <a:gd name="connsiteX8" fmla="*/ 6348132 w 6348132"/>
                <a:gd name="connsiteY8" fmla="*/ 1533525 h 1560362"/>
                <a:gd name="connsiteX9" fmla="*/ 0 w 6348132"/>
                <a:gd name="connsiteY9" fmla="*/ 1560362 h 1560362"/>
                <a:gd name="connsiteX10" fmla="*/ 7097 w 6348132"/>
                <a:gd name="connsiteY10" fmla="*/ 1275042 h 1560362"/>
                <a:gd name="connsiteX0" fmla="*/ 7097 w 6348132"/>
                <a:gd name="connsiteY0" fmla="*/ 1275042 h 1560362"/>
                <a:gd name="connsiteX1" fmla="*/ 215526 w 6348132"/>
                <a:gd name="connsiteY1" fmla="*/ 1295400 h 1560362"/>
                <a:gd name="connsiteX2" fmla="*/ 505198 w 6348132"/>
                <a:gd name="connsiteY2" fmla="*/ 1266825 h 1560362"/>
                <a:gd name="connsiteX3" fmla="*/ 1984001 w 6348132"/>
                <a:gd name="connsiteY3" fmla="*/ 1283634 h 1560362"/>
                <a:gd name="connsiteX4" fmla="*/ 3501465 w 6348132"/>
                <a:gd name="connsiteY4" fmla="*/ 1060824 h 1560362"/>
                <a:gd name="connsiteX5" fmla="*/ 5353050 w 6348132"/>
                <a:gd name="connsiteY5" fmla="*/ 534707 h 1560362"/>
                <a:gd name="connsiteX6" fmla="*/ 6110585 w 6348132"/>
                <a:gd name="connsiteY6" fmla="*/ 44084 h 1560362"/>
                <a:gd name="connsiteX7" fmla="*/ 6348132 w 6348132"/>
                <a:gd name="connsiteY7" fmla="*/ 0 h 1560362"/>
                <a:gd name="connsiteX8" fmla="*/ 6348132 w 6348132"/>
                <a:gd name="connsiteY8" fmla="*/ 1533525 h 1560362"/>
                <a:gd name="connsiteX9" fmla="*/ 0 w 6348132"/>
                <a:gd name="connsiteY9" fmla="*/ 1560362 h 1560362"/>
                <a:gd name="connsiteX10" fmla="*/ 7097 w 6348132"/>
                <a:gd name="connsiteY10" fmla="*/ 1275042 h 1560362"/>
                <a:gd name="connsiteX0" fmla="*/ 7097 w 6348132"/>
                <a:gd name="connsiteY0" fmla="*/ 1275042 h 1560362"/>
                <a:gd name="connsiteX1" fmla="*/ 215526 w 6348132"/>
                <a:gd name="connsiteY1" fmla="*/ 1295400 h 1560362"/>
                <a:gd name="connsiteX2" fmla="*/ 505198 w 6348132"/>
                <a:gd name="connsiteY2" fmla="*/ 1266825 h 1560362"/>
                <a:gd name="connsiteX3" fmla="*/ 1984001 w 6348132"/>
                <a:gd name="connsiteY3" fmla="*/ 1283634 h 1560362"/>
                <a:gd name="connsiteX4" fmla="*/ 3501465 w 6348132"/>
                <a:gd name="connsiteY4" fmla="*/ 1060824 h 1560362"/>
                <a:gd name="connsiteX5" fmla="*/ 5353050 w 6348132"/>
                <a:gd name="connsiteY5" fmla="*/ 534707 h 1560362"/>
                <a:gd name="connsiteX6" fmla="*/ 6110585 w 6348132"/>
                <a:gd name="connsiteY6" fmla="*/ 44084 h 1560362"/>
                <a:gd name="connsiteX7" fmla="*/ 6348132 w 6348132"/>
                <a:gd name="connsiteY7" fmla="*/ 0 h 1560362"/>
                <a:gd name="connsiteX8" fmla="*/ 6348132 w 6348132"/>
                <a:gd name="connsiteY8" fmla="*/ 1533525 h 1560362"/>
                <a:gd name="connsiteX9" fmla="*/ 0 w 6348132"/>
                <a:gd name="connsiteY9" fmla="*/ 1560362 h 1560362"/>
                <a:gd name="connsiteX10" fmla="*/ 7097 w 6348132"/>
                <a:gd name="connsiteY10" fmla="*/ 1275042 h 1560362"/>
                <a:gd name="connsiteX0" fmla="*/ 7097 w 6348132"/>
                <a:gd name="connsiteY0" fmla="*/ 1275042 h 1560362"/>
                <a:gd name="connsiteX1" fmla="*/ 215526 w 6348132"/>
                <a:gd name="connsiteY1" fmla="*/ 1295400 h 1560362"/>
                <a:gd name="connsiteX2" fmla="*/ 505198 w 6348132"/>
                <a:gd name="connsiteY2" fmla="*/ 1266825 h 1560362"/>
                <a:gd name="connsiteX3" fmla="*/ 1984001 w 6348132"/>
                <a:gd name="connsiteY3" fmla="*/ 1283634 h 1560362"/>
                <a:gd name="connsiteX4" fmla="*/ 3501465 w 6348132"/>
                <a:gd name="connsiteY4" fmla="*/ 1060824 h 1560362"/>
                <a:gd name="connsiteX5" fmla="*/ 5353050 w 6348132"/>
                <a:gd name="connsiteY5" fmla="*/ 534707 h 1560362"/>
                <a:gd name="connsiteX6" fmla="*/ 6110585 w 6348132"/>
                <a:gd name="connsiteY6" fmla="*/ 44084 h 1560362"/>
                <a:gd name="connsiteX7" fmla="*/ 6348132 w 6348132"/>
                <a:gd name="connsiteY7" fmla="*/ 0 h 1560362"/>
                <a:gd name="connsiteX8" fmla="*/ 6348132 w 6348132"/>
                <a:gd name="connsiteY8" fmla="*/ 1533525 h 1560362"/>
                <a:gd name="connsiteX9" fmla="*/ 0 w 6348132"/>
                <a:gd name="connsiteY9" fmla="*/ 1560362 h 1560362"/>
                <a:gd name="connsiteX10" fmla="*/ 7097 w 6348132"/>
                <a:gd name="connsiteY10" fmla="*/ 1275042 h 1560362"/>
                <a:gd name="connsiteX0" fmla="*/ 7097 w 6348132"/>
                <a:gd name="connsiteY0" fmla="*/ 1275042 h 1560362"/>
                <a:gd name="connsiteX1" fmla="*/ 215526 w 6348132"/>
                <a:gd name="connsiteY1" fmla="*/ 1295400 h 1560362"/>
                <a:gd name="connsiteX2" fmla="*/ 505198 w 6348132"/>
                <a:gd name="connsiteY2" fmla="*/ 1266825 h 1560362"/>
                <a:gd name="connsiteX3" fmla="*/ 1984001 w 6348132"/>
                <a:gd name="connsiteY3" fmla="*/ 1283634 h 1560362"/>
                <a:gd name="connsiteX4" fmla="*/ 3501465 w 6348132"/>
                <a:gd name="connsiteY4" fmla="*/ 1060824 h 1560362"/>
                <a:gd name="connsiteX5" fmla="*/ 5353050 w 6348132"/>
                <a:gd name="connsiteY5" fmla="*/ 534707 h 1560362"/>
                <a:gd name="connsiteX6" fmla="*/ 6085956 w 6348132"/>
                <a:gd name="connsiteY6" fmla="*/ 44084 h 1560362"/>
                <a:gd name="connsiteX7" fmla="*/ 6348132 w 6348132"/>
                <a:gd name="connsiteY7" fmla="*/ 0 h 1560362"/>
                <a:gd name="connsiteX8" fmla="*/ 6348132 w 6348132"/>
                <a:gd name="connsiteY8" fmla="*/ 1533525 h 1560362"/>
                <a:gd name="connsiteX9" fmla="*/ 0 w 6348132"/>
                <a:gd name="connsiteY9" fmla="*/ 1560362 h 1560362"/>
                <a:gd name="connsiteX10" fmla="*/ 7097 w 6348132"/>
                <a:gd name="connsiteY10" fmla="*/ 1275042 h 1560362"/>
                <a:gd name="connsiteX0" fmla="*/ 7097 w 6348132"/>
                <a:gd name="connsiteY0" fmla="*/ 1275042 h 1560362"/>
                <a:gd name="connsiteX1" fmla="*/ 215526 w 6348132"/>
                <a:gd name="connsiteY1" fmla="*/ 1295400 h 1560362"/>
                <a:gd name="connsiteX2" fmla="*/ 505198 w 6348132"/>
                <a:gd name="connsiteY2" fmla="*/ 1266825 h 1560362"/>
                <a:gd name="connsiteX3" fmla="*/ 1984001 w 6348132"/>
                <a:gd name="connsiteY3" fmla="*/ 1283634 h 1560362"/>
                <a:gd name="connsiteX4" fmla="*/ 3501465 w 6348132"/>
                <a:gd name="connsiteY4" fmla="*/ 1060824 h 1560362"/>
                <a:gd name="connsiteX5" fmla="*/ 5353050 w 6348132"/>
                <a:gd name="connsiteY5" fmla="*/ 534707 h 1560362"/>
                <a:gd name="connsiteX6" fmla="*/ 6049012 w 6348132"/>
                <a:gd name="connsiteY6" fmla="*/ 44084 h 1560362"/>
                <a:gd name="connsiteX7" fmla="*/ 6348132 w 6348132"/>
                <a:gd name="connsiteY7" fmla="*/ 0 h 1560362"/>
                <a:gd name="connsiteX8" fmla="*/ 6348132 w 6348132"/>
                <a:gd name="connsiteY8" fmla="*/ 1533525 h 1560362"/>
                <a:gd name="connsiteX9" fmla="*/ 0 w 6348132"/>
                <a:gd name="connsiteY9" fmla="*/ 1560362 h 1560362"/>
                <a:gd name="connsiteX10" fmla="*/ 7097 w 6348132"/>
                <a:gd name="connsiteY10" fmla="*/ 1275042 h 1560362"/>
                <a:gd name="connsiteX0" fmla="*/ 7097 w 6348132"/>
                <a:gd name="connsiteY0" fmla="*/ 1275042 h 1560362"/>
                <a:gd name="connsiteX1" fmla="*/ 215526 w 6348132"/>
                <a:gd name="connsiteY1" fmla="*/ 1295400 h 1560362"/>
                <a:gd name="connsiteX2" fmla="*/ 505198 w 6348132"/>
                <a:gd name="connsiteY2" fmla="*/ 1266825 h 1560362"/>
                <a:gd name="connsiteX3" fmla="*/ 1984001 w 6348132"/>
                <a:gd name="connsiteY3" fmla="*/ 1283634 h 1560362"/>
                <a:gd name="connsiteX4" fmla="*/ 3501465 w 6348132"/>
                <a:gd name="connsiteY4" fmla="*/ 1060824 h 1560362"/>
                <a:gd name="connsiteX5" fmla="*/ 5285319 w 6348132"/>
                <a:gd name="connsiteY5" fmla="*/ 579888 h 1560362"/>
                <a:gd name="connsiteX6" fmla="*/ 6049012 w 6348132"/>
                <a:gd name="connsiteY6" fmla="*/ 44084 h 1560362"/>
                <a:gd name="connsiteX7" fmla="*/ 6348132 w 6348132"/>
                <a:gd name="connsiteY7" fmla="*/ 0 h 1560362"/>
                <a:gd name="connsiteX8" fmla="*/ 6348132 w 6348132"/>
                <a:gd name="connsiteY8" fmla="*/ 1533525 h 1560362"/>
                <a:gd name="connsiteX9" fmla="*/ 0 w 6348132"/>
                <a:gd name="connsiteY9" fmla="*/ 1560362 h 1560362"/>
                <a:gd name="connsiteX10" fmla="*/ 7097 w 6348132"/>
                <a:gd name="connsiteY10" fmla="*/ 1275042 h 156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8132" h="1560362">
                  <a:moveTo>
                    <a:pt x="7097" y="1275042"/>
                  </a:moveTo>
                  <a:lnTo>
                    <a:pt x="215526" y="1295400"/>
                  </a:lnTo>
                  <a:cubicBezTo>
                    <a:pt x="308504" y="1289050"/>
                    <a:pt x="210452" y="1268786"/>
                    <a:pt x="505198" y="1266825"/>
                  </a:cubicBezTo>
                  <a:lnTo>
                    <a:pt x="1984001" y="1283634"/>
                  </a:lnTo>
                  <a:lnTo>
                    <a:pt x="3501465" y="1060824"/>
                  </a:lnTo>
                  <a:cubicBezTo>
                    <a:pt x="4080903" y="935412"/>
                    <a:pt x="4842407" y="746575"/>
                    <a:pt x="5285319" y="579888"/>
                  </a:cubicBezTo>
                  <a:cubicBezTo>
                    <a:pt x="5639238" y="417527"/>
                    <a:pt x="5929273" y="273669"/>
                    <a:pt x="6049012" y="44084"/>
                  </a:cubicBezTo>
                  <a:cubicBezTo>
                    <a:pt x="6208241" y="23741"/>
                    <a:pt x="6268950" y="14695"/>
                    <a:pt x="6348132" y="0"/>
                  </a:cubicBezTo>
                  <a:lnTo>
                    <a:pt x="6348132" y="1533525"/>
                  </a:lnTo>
                  <a:lnTo>
                    <a:pt x="0" y="1560362"/>
                  </a:lnTo>
                  <a:lnTo>
                    <a:pt x="7097" y="1275042"/>
                  </a:lnTo>
                  <a:close/>
                </a:path>
              </a:pathLst>
            </a:custGeom>
            <a:solidFill>
              <a:srgbClr val="ECE18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 name="Straight Arrow Connector 11">
              <a:extLst>
                <a:ext uri="{FF2B5EF4-FFF2-40B4-BE49-F238E27FC236}">
                  <a16:creationId xmlns:a16="http://schemas.microsoft.com/office/drawing/2014/main" id="{DFA7815A-A3E4-4B66-8187-31FEFDEB5909}"/>
                </a:ext>
              </a:extLst>
            </p:cNvPr>
            <p:cNvCxnSpPr>
              <a:cxnSpLocks/>
            </p:cNvCxnSpPr>
            <p:nvPr/>
          </p:nvCxnSpPr>
          <p:spPr>
            <a:xfrm flipH="1">
              <a:off x="5337190" y="5032922"/>
              <a:ext cx="625880" cy="21602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Left Brace 12">
              <a:extLst>
                <a:ext uri="{FF2B5EF4-FFF2-40B4-BE49-F238E27FC236}">
                  <a16:creationId xmlns:a16="http://schemas.microsoft.com/office/drawing/2014/main" id="{939268E9-DA55-4125-83D3-E97B545D9D0B}"/>
                </a:ext>
              </a:extLst>
            </p:cNvPr>
            <p:cNvSpPr/>
            <p:nvPr/>
          </p:nvSpPr>
          <p:spPr>
            <a:xfrm rot="5400000">
              <a:off x="2005290" y="3100986"/>
              <a:ext cx="216024" cy="28546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4" name="TextBox 13">
              <a:extLst>
                <a:ext uri="{FF2B5EF4-FFF2-40B4-BE49-F238E27FC236}">
                  <a16:creationId xmlns:a16="http://schemas.microsoft.com/office/drawing/2014/main" id="{DA0F09B7-6E98-4FEA-A88E-61F07DCAC6E3}"/>
                </a:ext>
              </a:extLst>
            </p:cNvPr>
            <p:cNvSpPr txBox="1"/>
            <p:nvPr/>
          </p:nvSpPr>
          <p:spPr>
            <a:xfrm>
              <a:off x="1994073" y="4052927"/>
              <a:ext cx="238458" cy="319501"/>
            </a:xfrm>
            <a:prstGeom prst="rect">
              <a:avLst/>
            </a:prstGeom>
            <a:noFill/>
          </p:spPr>
          <p:txBody>
            <a:bodyPr wrap="square" rtlCol="0">
              <a:spAutoFit/>
            </a:bodyPr>
            <a:lstStyle/>
            <a:p>
              <a:r>
                <a:rPr lang="en-GB" sz="1400" dirty="0"/>
                <a:t>1</a:t>
              </a:r>
            </a:p>
          </p:txBody>
        </p:sp>
        <p:sp>
          <p:nvSpPr>
            <p:cNvPr id="15" name="TextBox 14">
              <a:extLst>
                <a:ext uri="{FF2B5EF4-FFF2-40B4-BE49-F238E27FC236}">
                  <a16:creationId xmlns:a16="http://schemas.microsoft.com/office/drawing/2014/main" id="{919DAA6D-DCA5-4ACC-9920-893E6C01A1C4}"/>
                </a:ext>
              </a:extLst>
            </p:cNvPr>
            <p:cNvSpPr txBox="1"/>
            <p:nvPr/>
          </p:nvSpPr>
          <p:spPr>
            <a:xfrm>
              <a:off x="1763688" y="5085184"/>
              <a:ext cx="284052" cy="307777"/>
            </a:xfrm>
            <a:prstGeom prst="rect">
              <a:avLst/>
            </a:prstGeom>
            <a:noFill/>
          </p:spPr>
          <p:txBody>
            <a:bodyPr wrap="none" rtlCol="0">
              <a:spAutoFit/>
            </a:bodyPr>
            <a:lstStyle/>
            <a:p>
              <a:r>
                <a:rPr lang="en-GB" sz="1400" dirty="0"/>
                <a:t>2</a:t>
              </a:r>
            </a:p>
          </p:txBody>
        </p:sp>
        <p:sp>
          <p:nvSpPr>
            <p:cNvPr id="16" name="TextBox 15">
              <a:extLst>
                <a:ext uri="{FF2B5EF4-FFF2-40B4-BE49-F238E27FC236}">
                  <a16:creationId xmlns:a16="http://schemas.microsoft.com/office/drawing/2014/main" id="{380A7B2E-49B0-4471-9027-6510E452D88E}"/>
                </a:ext>
              </a:extLst>
            </p:cNvPr>
            <p:cNvSpPr txBox="1"/>
            <p:nvPr/>
          </p:nvSpPr>
          <p:spPr>
            <a:xfrm>
              <a:off x="4304170" y="4813411"/>
              <a:ext cx="284052" cy="307777"/>
            </a:xfrm>
            <a:prstGeom prst="rect">
              <a:avLst/>
            </a:prstGeom>
            <a:noFill/>
          </p:spPr>
          <p:txBody>
            <a:bodyPr wrap="none" rtlCol="0">
              <a:spAutoFit/>
            </a:bodyPr>
            <a:lstStyle/>
            <a:p>
              <a:r>
                <a:rPr lang="en-GB" sz="1400" dirty="0"/>
                <a:t>3</a:t>
              </a:r>
            </a:p>
          </p:txBody>
        </p:sp>
        <p:sp>
          <p:nvSpPr>
            <p:cNvPr id="17" name="TextBox 16">
              <a:extLst>
                <a:ext uri="{FF2B5EF4-FFF2-40B4-BE49-F238E27FC236}">
                  <a16:creationId xmlns:a16="http://schemas.microsoft.com/office/drawing/2014/main" id="{DEA74D55-FE16-4D51-9724-6CD1320EC04C}"/>
                </a:ext>
              </a:extLst>
            </p:cNvPr>
            <p:cNvSpPr txBox="1"/>
            <p:nvPr/>
          </p:nvSpPr>
          <p:spPr>
            <a:xfrm>
              <a:off x="5508104" y="4365104"/>
              <a:ext cx="284052" cy="307777"/>
            </a:xfrm>
            <a:prstGeom prst="rect">
              <a:avLst/>
            </a:prstGeom>
            <a:noFill/>
          </p:spPr>
          <p:txBody>
            <a:bodyPr wrap="none" rtlCol="0">
              <a:spAutoFit/>
            </a:bodyPr>
            <a:lstStyle/>
            <a:p>
              <a:r>
                <a:rPr lang="en-GB" sz="1400" dirty="0"/>
                <a:t>4</a:t>
              </a:r>
            </a:p>
          </p:txBody>
        </p:sp>
        <p:sp>
          <p:nvSpPr>
            <p:cNvPr id="18" name="TextBox 17">
              <a:extLst>
                <a:ext uri="{FF2B5EF4-FFF2-40B4-BE49-F238E27FC236}">
                  <a16:creationId xmlns:a16="http://schemas.microsoft.com/office/drawing/2014/main" id="{B57B7380-7BAA-459B-AB51-0D04C89D1EE8}"/>
                </a:ext>
              </a:extLst>
            </p:cNvPr>
            <p:cNvSpPr txBox="1"/>
            <p:nvPr/>
          </p:nvSpPr>
          <p:spPr>
            <a:xfrm>
              <a:off x="6516216" y="4365104"/>
              <a:ext cx="284052" cy="307777"/>
            </a:xfrm>
            <a:prstGeom prst="rect">
              <a:avLst/>
            </a:prstGeom>
            <a:noFill/>
          </p:spPr>
          <p:txBody>
            <a:bodyPr wrap="none" rtlCol="0">
              <a:spAutoFit/>
            </a:bodyPr>
            <a:lstStyle/>
            <a:p>
              <a:r>
                <a:rPr lang="en-GB" sz="1400" dirty="0"/>
                <a:t>5</a:t>
              </a:r>
            </a:p>
          </p:txBody>
        </p:sp>
        <p:sp>
          <p:nvSpPr>
            <p:cNvPr id="19" name="TextBox 18">
              <a:extLst>
                <a:ext uri="{FF2B5EF4-FFF2-40B4-BE49-F238E27FC236}">
                  <a16:creationId xmlns:a16="http://schemas.microsoft.com/office/drawing/2014/main" id="{E4D2C2FA-5687-47D6-9CB3-5BA0CC447309}"/>
                </a:ext>
              </a:extLst>
            </p:cNvPr>
            <p:cNvSpPr txBox="1"/>
            <p:nvPr/>
          </p:nvSpPr>
          <p:spPr>
            <a:xfrm>
              <a:off x="5009224" y="5145977"/>
              <a:ext cx="284052" cy="307777"/>
            </a:xfrm>
            <a:prstGeom prst="rect">
              <a:avLst/>
            </a:prstGeom>
            <a:noFill/>
          </p:spPr>
          <p:txBody>
            <a:bodyPr wrap="none" rtlCol="0">
              <a:spAutoFit/>
            </a:bodyPr>
            <a:lstStyle/>
            <a:p>
              <a:r>
                <a:rPr lang="en-GB" sz="1400" dirty="0"/>
                <a:t>6</a:t>
              </a:r>
            </a:p>
          </p:txBody>
        </p:sp>
      </p:grpSp>
      <p:sp>
        <p:nvSpPr>
          <p:cNvPr id="20" name="TextBox 19">
            <a:extLst>
              <a:ext uri="{FF2B5EF4-FFF2-40B4-BE49-F238E27FC236}">
                <a16:creationId xmlns:a16="http://schemas.microsoft.com/office/drawing/2014/main" id="{9E21F027-9C49-4C1D-8A63-ED90224E2471}"/>
              </a:ext>
            </a:extLst>
          </p:cNvPr>
          <p:cNvSpPr txBox="1"/>
          <p:nvPr/>
        </p:nvSpPr>
        <p:spPr>
          <a:xfrm>
            <a:off x="6833062" y="1759496"/>
            <a:ext cx="2137291" cy="2161041"/>
          </a:xfrm>
          <a:prstGeom prst="rect">
            <a:avLst/>
          </a:prstGeom>
          <a:solidFill>
            <a:schemeClr val="accent2">
              <a:lumMod val="40000"/>
              <a:lumOff val="60000"/>
            </a:schemeClr>
          </a:solidFill>
          <a:ln>
            <a:solidFill>
              <a:schemeClr val="accent1"/>
            </a:solidFill>
          </a:ln>
        </p:spPr>
        <p:txBody>
          <a:bodyPr wrap="square" rtlCol="0">
            <a:spAutoFit/>
          </a:bodyPr>
          <a:lstStyle/>
          <a:p>
            <a:pPr>
              <a:lnSpc>
                <a:spcPct val="108000"/>
              </a:lnSpc>
            </a:pPr>
            <a:r>
              <a:rPr lang="en-GB" b="1" dirty="0">
                <a:solidFill>
                  <a:srgbClr val="26377C"/>
                </a:solidFill>
                <a:latin typeface="Lato" panose="020F0502020204030203" pitchFamily="34" charset="0"/>
                <a:ea typeface="Lato" panose="020F0502020204030203" pitchFamily="34" charset="0"/>
                <a:cs typeface="Lato" panose="020F0502020204030203" pitchFamily="34" charset="0"/>
              </a:rPr>
              <a:t>Activity</a:t>
            </a:r>
          </a:p>
          <a:p>
            <a:pPr>
              <a:lnSpc>
                <a:spcPct val="108000"/>
              </a:lnSpc>
            </a:pPr>
            <a:r>
              <a:rPr lang="en-GB" dirty="0">
                <a:solidFill>
                  <a:srgbClr val="26377C"/>
                </a:solidFill>
                <a:latin typeface="Lato" panose="020F0502020204030203" pitchFamily="34" charset="0"/>
                <a:ea typeface="Lato" panose="020F0502020204030203" pitchFamily="34" charset="0"/>
                <a:cs typeface="Lato" panose="020F0502020204030203" pitchFamily="34" charset="0"/>
              </a:rPr>
              <a:t>Make notes to describe what is shown at each number (1–6) on the diagram of the constructive wave.</a:t>
            </a:r>
          </a:p>
        </p:txBody>
      </p:sp>
    </p:spTree>
    <p:extLst>
      <p:ext uri="{BB962C8B-B14F-4D97-AF65-F5344CB8AC3E}">
        <p14:creationId xmlns:p14="http://schemas.microsoft.com/office/powerpoint/2010/main" val="283780908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C925-785F-419D-9BC3-EE75BB5A5D4F}"/>
              </a:ext>
            </a:extLst>
          </p:cNvPr>
          <p:cNvSpPr>
            <a:spLocks noGrp="1"/>
          </p:cNvSpPr>
          <p:nvPr>
            <p:ph type="title"/>
          </p:nvPr>
        </p:nvSpPr>
        <p:spPr/>
        <p:txBody>
          <a:bodyPr/>
          <a:lstStyle/>
          <a:p>
            <a:r>
              <a:rPr lang="en-GB" dirty="0"/>
              <a:t>Destructive waves</a:t>
            </a:r>
          </a:p>
        </p:txBody>
      </p:sp>
      <p:sp>
        <p:nvSpPr>
          <p:cNvPr id="3" name="Content Placeholder 2">
            <a:extLst>
              <a:ext uri="{FF2B5EF4-FFF2-40B4-BE49-F238E27FC236}">
                <a16:creationId xmlns:a16="http://schemas.microsoft.com/office/drawing/2014/main" id="{3C00FE37-6337-458E-9BEE-3C62779BC43A}"/>
              </a:ext>
            </a:extLst>
          </p:cNvPr>
          <p:cNvSpPr>
            <a:spLocks noGrp="1"/>
          </p:cNvSpPr>
          <p:nvPr>
            <p:ph idx="1"/>
          </p:nvPr>
        </p:nvSpPr>
        <p:spPr>
          <a:xfrm>
            <a:off x="457200" y="1702277"/>
            <a:ext cx="6466114" cy="2648413"/>
          </a:xfrm>
        </p:spPr>
        <p:txBody>
          <a:bodyPr>
            <a:noAutofit/>
          </a:bodyPr>
          <a:lstStyle/>
          <a:p>
            <a:pPr marL="0">
              <a:lnSpc>
                <a:spcPct val="108000"/>
              </a:lnSpc>
              <a:buNone/>
            </a:pPr>
            <a:r>
              <a:rPr lang="en-GB" sz="2000" dirty="0">
                <a:hlinkClick r:id="rId3" action="ppaction://hlinksldjump"/>
              </a:rPr>
              <a:t>Destructive waves</a:t>
            </a:r>
            <a:r>
              <a:rPr lang="en-GB" sz="2000" dirty="0"/>
              <a:t> (also known as plunging waves) are steep. Wave height is 1 metre or more and wave length is short.</a:t>
            </a:r>
          </a:p>
          <a:p>
            <a:pPr marL="0" indent="0">
              <a:lnSpc>
                <a:spcPct val="108000"/>
              </a:lnSpc>
              <a:buNone/>
            </a:pPr>
            <a:r>
              <a:rPr lang="en-GB" sz="2000" dirty="0"/>
              <a:t>Destructive waves have a swash that plunges down onto the beach. The backwash is strong – scouring sediment from the upper part of the foreshore and taking it down to the inshore where it is deposited in a bar below the line of low tide.</a:t>
            </a:r>
          </a:p>
          <a:p>
            <a:pPr marL="109728" indent="0">
              <a:lnSpc>
                <a:spcPct val="108000"/>
              </a:lnSpc>
              <a:buNone/>
            </a:pPr>
            <a:endParaRPr lang="en-GB" sz="2000" dirty="0"/>
          </a:p>
        </p:txBody>
      </p:sp>
      <p:grpSp>
        <p:nvGrpSpPr>
          <p:cNvPr id="4" name="Group 3">
            <a:extLst>
              <a:ext uri="{FF2B5EF4-FFF2-40B4-BE49-F238E27FC236}">
                <a16:creationId xmlns:a16="http://schemas.microsoft.com/office/drawing/2014/main" id="{F3135B99-0870-45D5-8C70-1B583C33394E}"/>
              </a:ext>
            </a:extLst>
          </p:cNvPr>
          <p:cNvGrpSpPr/>
          <p:nvPr/>
        </p:nvGrpSpPr>
        <p:grpSpPr>
          <a:xfrm>
            <a:off x="568838" y="4282281"/>
            <a:ext cx="5327554" cy="2258847"/>
            <a:chOff x="252558" y="4000434"/>
            <a:chExt cx="5327554" cy="2258847"/>
          </a:xfrm>
        </p:grpSpPr>
        <p:sp>
          <p:nvSpPr>
            <p:cNvPr id="6" name="Freeform: Shape 5">
              <a:extLst>
                <a:ext uri="{FF2B5EF4-FFF2-40B4-BE49-F238E27FC236}">
                  <a16:creationId xmlns:a16="http://schemas.microsoft.com/office/drawing/2014/main" id="{16E7752B-316E-461E-8924-30A774D21E16}"/>
                </a:ext>
              </a:extLst>
            </p:cNvPr>
            <p:cNvSpPr/>
            <p:nvPr/>
          </p:nvSpPr>
          <p:spPr>
            <a:xfrm>
              <a:off x="252558" y="4293096"/>
              <a:ext cx="4489482" cy="1746118"/>
            </a:xfrm>
            <a:custGeom>
              <a:avLst/>
              <a:gdLst>
                <a:gd name="connsiteX0" fmla="*/ 0 w 4067175"/>
                <a:gd name="connsiteY0" fmla="*/ 438150 h 1838325"/>
                <a:gd name="connsiteX1" fmla="*/ 371475 w 4067175"/>
                <a:gd name="connsiteY1" fmla="*/ 571500 h 1838325"/>
                <a:gd name="connsiteX2" fmla="*/ 742950 w 4067175"/>
                <a:gd name="connsiteY2" fmla="*/ 561975 h 1838325"/>
                <a:gd name="connsiteX3" fmla="*/ 1143000 w 4067175"/>
                <a:gd name="connsiteY3" fmla="*/ 304800 h 1838325"/>
                <a:gd name="connsiteX4" fmla="*/ 1390650 w 4067175"/>
                <a:gd name="connsiteY4" fmla="*/ 209550 h 1838325"/>
                <a:gd name="connsiteX5" fmla="*/ 1762125 w 4067175"/>
                <a:gd name="connsiteY5" fmla="*/ 209550 h 1838325"/>
                <a:gd name="connsiteX6" fmla="*/ 2266950 w 4067175"/>
                <a:gd name="connsiteY6" fmla="*/ 466725 h 1838325"/>
                <a:gd name="connsiteX7" fmla="*/ 2676525 w 4067175"/>
                <a:gd name="connsiteY7" fmla="*/ 457200 h 1838325"/>
                <a:gd name="connsiteX8" fmla="*/ 2962275 w 4067175"/>
                <a:gd name="connsiteY8" fmla="*/ 333375 h 1838325"/>
                <a:gd name="connsiteX9" fmla="*/ 3228975 w 4067175"/>
                <a:gd name="connsiteY9" fmla="*/ 152400 h 1838325"/>
                <a:gd name="connsiteX10" fmla="*/ 3533775 w 4067175"/>
                <a:gd name="connsiteY10" fmla="*/ 0 h 1838325"/>
                <a:gd name="connsiteX11" fmla="*/ 3752850 w 4067175"/>
                <a:gd name="connsiteY11" fmla="*/ 57150 h 1838325"/>
                <a:gd name="connsiteX12" fmla="*/ 3895725 w 4067175"/>
                <a:gd name="connsiteY12" fmla="*/ 304800 h 1838325"/>
                <a:gd name="connsiteX13" fmla="*/ 3876675 w 4067175"/>
                <a:gd name="connsiteY13" fmla="*/ 381000 h 1838325"/>
                <a:gd name="connsiteX14" fmla="*/ 3810000 w 4067175"/>
                <a:gd name="connsiteY14" fmla="*/ 371475 h 1838325"/>
                <a:gd name="connsiteX15" fmla="*/ 3714750 w 4067175"/>
                <a:gd name="connsiteY15" fmla="*/ 342900 h 1838325"/>
                <a:gd name="connsiteX16" fmla="*/ 3629025 w 4067175"/>
                <a:gd name="connsiteY16" fmla="*/ 333375 h 1838325"/>
                <a:gd name="connsiteX17" fmla="*/ 3543300 w 4067175"/>
                <a:gd name="connsiteY17" fmla="*/ 485775 h 1838325"/>
                <a:gd name="connsiteX18" fmla="*/ 3667125 w 4067175"/>
                <a:gd name="connsiteY18" fmla="*/ 733425 h 1838325"/>
                <a:gd name="connsiteX19" fmla="*/ 4067175 w 4067175"/>
                <a:gd name="connsiteY19" fmla="*/ 800100 h 1838325"/>
                <a:gd name="connsiteX20" fmla="*/ 4057650 w 4067175"/>
                <a:gd name="connsiteY20" fmla="*/ 1790700 h 1838325"/>
                <a:gd name="connsiteX21" fmla="*/ 9525 w 4067175"/>
                <a:gd name="connsiteY21" fmla="*/ 1838325 h 1838325"/>
                <a:gd name="connsiteX22" fmla="*/ 0 w 4067175"/>
                <a:gd name="connsiteY22" fmla="*/ 438150 h 1838325"/>
                <a:gd name="connsiteX0" fmla="*/ 0 w 4067175"/>
                <a:gd name="connsiteY0" fmla="*/ 443200 h 1843375"/>
                <a:gd name="connsiteX1" fmla="*/ 371475 w 4067175"/>
                <a:gd name="connsiteY1" fmla="*/ 576550 h 1843375"/>
                <a:gd name="connsiteX2" fmla="*/ 742950 w 4067175"/>
                <a:gd name="connsiteY2" fmla="*/ 567025 h 1843375"/>
                <a:gd name="connsiteX3" fmla="*/ 1143000 w 4067175"/>
                <a:gd name="connsiteY3" fmla="*/ 309850 h 1843375"/>
                <a:gd name="connsiteX4" fmla="*/ 1390650 w 4067175"/>
                <a:gd name="connsiteY4" fmla="*/ 214600 h 1843375"/>
                <a:gd name="connsiteX5" fmla="*/ 1762125 w 4067175"/>
                <a:gd name="connsiteY5" fmla="*/ 214600 h 1843375"/>
                <a:gd name="connsiteX6" fmla="*/ 2266950 w 4067175"/>
                <a:gd name="connsiteY6" fmla="*/ 471775 h 1843375"/>
                <a:gd name="connsiteX7" fmla="*/ 2676525 w 4067175"/>
                <a:gd name="connsiteY7" fmla="*/ 462250 h 1843375"/>
                <a:gd name="connsiteX8" fmla="*/ 2962275 w 4067175"/>
                <a:gd name="connsiteY8" fmla="*/ 338425 h 1843375"/>
                <a:gd name="connsiteX9" fmla="*/ 3228975 w 4067175"/>
                <a:gd name="connsiteY9" fmla="*/ 157450 h 1843375"/>
                <a:gd name="connsiteX10" fmla="*/ 3533775 w 4067175"/>
                <a:gd name="connsiteY10" fmla="*/ 5050 h 1843375"/>
                <a:gd name="connsiteX11" fmla="*/ 3752850 w 4067175"/>
                <a:gd name="connsiteY11" fmla="*/ 62200 h 1843375"/>
                <a:gd name="connsiteX12" fmla="*/ 3895725 w 4067175"/>
                <a:gd name="connsiteY12" fmla="*/ 309850 h 1843375"/>
                <a:gd name="connsiteX13" fmla="*/ 3876675 w 4067175"/>
                <a:gd name="connsiteY13" fmla="*/ 386050 h 1843375"/>
                <a:gd name="connsiteX14" fmla="*/ 3810000 w 4067175"/>
                <a:gd name="connsiteY14" fmla="*/ 376525 h 1843375"/>
                <a:gd name="connsiteX15" fmla="*/ 3714750 w 4067175"/>
                <a:gd name="connsiteY15" fmla="*/ 347950 h 1843375"/>
                <a:gd name="connsiteX16" fmla="*/ 3629025 w 4067175"/>
                <a:gd name="connsiteY16" fmla="*/ 338425 h 1843375"/>
                <a:gd name="connsiteX17" fmla="*/ 3543300 w 4067175"/>
                <a:gd name="connsiteY17" fmla="*/ 490825 h 1843375"/>
                <a:gd name="connsiteX18" fmla="*/ 3667125 w 4067175"/>
                <a:gd name="connsiteY18" fmla="*/ 738475 h 1843375"/>
                <a:gd name="connsiteX19" fmla="*/ 4067175 w 4067175"/>
                <a:gd name="connsiteY19" fmla="*/ 805150 h 1843375"/>
                <a:gd name="connsiteX20" fmla="*/ 4057650 w 4067175"/>
                <a:gd name="connsiteY20" fmla="*/ 1795750 h 1843375"/>
                <a:gd name="connsiteX21" fmla="*/ 9525 w 4067175"/>
                <a:gd name="connsiteY21" fmla="*/ 1843375 h 1843375"/>
                <a:gd name="connsiteX22" fmla="*/ 0 w 4067175"/>
                <a:gd name="connsiteY22" fmla="*/ 443200 h 1843375"/>
                <a:gd name="connsiteX0" fmla="*/ 0 w 4067175"/>
                <a:gd name="connsiteY0" fmla="*/ 443200 h 1843375"/>
                <a:gd name="connsiteX1" fmla="*/ 371475 w 4067175"/>
                <a:gd name="connsiteY1" fmla="*/ 576550 h 1843375"/>
                <a:gd name="connsiteX2" fmla="*/ 742950 w 4067175"/>
                <a:gd name="connsiteY2" fmla="*/ 567025 h 1843375"/>
                <a:gd name="connsiteX3" fmla="*/ 1143000 w 4067175"/>
                <a:gd name="connsiteY3" fmla="*/ 309850 h 1843375"/>
                <a:gd name="connsiteX4" fmla="*/ 1390650 w 4067175"/>
                <a:gd name="connsiteY4" fmla="*/ 214600 h 1843375"/>
                <a:gd name="connsiteX5" fmla="*/ 1762125 w 4067175"/>
                <a:gd name="connsiteY5" fmla="*/ 214600 h 1843375"/>
                <a:gd name="connsiteX6" fmla="*/ 2266950 w 4067175"/>
                <a:gd name="connsiteY6" fmla="*/ 471775 h 1843375"/>
                <a:gd name="connsiteX7" fmla="*/ 2676525 w 4067175"/>
                <a:gd name="connsiteY7" fmla="*/ 462250 h 1843375"/>
                <a:gd name="connsiteX8" fmla="*/ 2962275 w 4067175"/>
                <a:gd name="connsiteY8" fmla="*/ 338425 h 1843375"/>
                <a:gd name="connsiteX9" fmla="*/ 3228975 w 4067175"/>
                <a:gd name="connsiteY9" fmla="*/ 157450 h 1843375"/>
                <a:gd name="connsiteX10" fmla="*/ 3533775 w 4067175"/>
                <a:gd name="connsiteY10" fmla="*/ 5050 h 1843375"/>
                <a:gd name="connsiteX11" fmla="*/ 3752850 w 4067175"/>
                <a:gd name="connsiteY11" fmla="*/ 62200 h 1843375"/>
                <a:gd name="connsiteX12" fmla="*/ 3895725 w 4067175"/>
                <a:gd name="connsiteY12" fmla="*/ 309850 h 1843375"/>
                <a:gd name="connsiteX13" fmla="*/ 3876675 w 4067175"/>
                <a:gd name="connsiteY13" fmla="*/ 386050 h 1843375"/>
                <a:gd name="connsiteX14" fmla="*/ 3810000 w 4067175"/>
                <a:gd name="connsiteY14" fmla="*/ 376525 h 1843375"/>
                <a:gd name="connsiteX15" fmla="*/ 3714750 w 4067175"/>
                <a:gd name="connsiteY15" fmla="*/ 347950 h 1843375"/>
                <a:gd name="connsiteX16" fmla="*/ 3629025 w 4067175"/>
                <a:gd name="connsiteY16" fmla="*/ 338425 h 1843375"/>
                <a:gd name="connsiteX17" fmla="*/ 3543300 w 4067175"/>
                <a:gd name="connsiteY17" fmla="*/ 490825 h 1843375"/>
                <a:gd name="connsiteX18" fmla="*/ 3667125 w 4067175"/>
                <a:gd name="connsiteY18" fmla="*/ 738475 h 1843375"/>
                <a:gd name="connsiteX19" fmla="*/ 4067175 w 4067175"/>
                <a:gd name="connsiteY19" fmla="*/ 805150 h 1843375"/>
                <a:gd name="connsiteX20" fmla="*/ 4057650 w 4067175"/>
                <a:gd name="connsiteY20" fmla="*/ 1795750 h 1843375"/>
                <a:gd name="connsiteX21" fmla="*/ 9525 w 4067175"/>
                <a:gd name="connsiteY21" fmla="*/ 1843375 h 1843375"/>
                <a:gd name="connsiteX22" fmla="*/ 0 w 4067175"/>
                <a:gd name="connsiteY22" fmla="*/ 443200 h 1843375"/>
                <a:gd name="connsiteX0" fmla="*/ 0 w 4067175"/>
                <a:gd name="connsiteY0" fmla="*/ 443200 h 1843375"/>
                <a:gd name="connsiteX1" fmla="*/ 371475 w 4067175"/>
                <a:gd name="connsiteY1" fmla="*/ 576550 h 1843375"/>
                <a:gd name="connsiteX2" fmla="*/ 742950 w 4067175"/>
                <a:gd name="connsiteY2" fmla="*/ 567025 h 1843375"/>
                <a:gd name="connsiteX3" fmla="*/ 1143000 w 4067175"/>
                <a:gd name="connsiteY3" fmla="*/ 309850 h 1843375"/>
                <a:gd name="connsiteX4" fmla="*/ 1390650 w 4067175"/>
                <a:gd name="connsiteY4" fmla="*/ 214600 h 1843375"/>
                <a:gd name="connsiteX5" fmla="*/ 1762125 w 4067175"/>
                <a:gd name="connsiteY5" fmla="*/ 214600 h 1843375"/>
                <a:gd name="connsiteX6" fmla="*/ 2266950 w 4067175"/>
                <a:gd name="connsiteY6" fmla="*/ 471775 h 1843375"/>
                <a:gd name="connsiteX7" fmla="*/ 2676525 w 4067175"/>
                <a:gd name="connsiteY7" fmla="*/ 462250 h 1843375"/>
                <a:gd name="connsiteX8" fmla="*/ 2962275 w 4067175"/>
                <a:gd name="connsiteY8" fmla="*/ 338425 h 1843375"/>
                <a:gd name="connsiteX9" fmla="*/ 3228975 w 4067175"/>
                <a:gd name="connsiteY9" fmla="*/ 157450 h 1843375"/>
                <a:gd name="connsiteX10" fmla="*/ 3533775 w 4067175"/>
                <a:gd name="connsiteY10" fmla="*/ 5050 h 1843375"/>
                <a:gd name="connsiteX11" fmla="*/ 3752850 w 4067175"/>
                <a:gd name="connsiteY11" fmla="*/ 62200 h 1843375"/>
                <a:gd name="connsiteX12" fmla="*/ 3895725 w 4067175"/>
                <a:gd name="connsiteY12" fmla="*/ 309850 h 1843375"/>
                <a:gd name="connsiteX13" fmla="*/ 3876675 w 4067175"/>
                <a:gd name="connsiteY13" fmla="*/ 386050 h 1843375"/>
                <a:gd name="connsiteX14" fmla="*/ 3810000 w 4067175"/>
                <a:gd name="connsiteY14" fmla="*/ 376525 h 1843375"/>
                <a:gd name="connsiteX15" fmla="*/ 3714750 w 4067175"/>
                <a:gd name="connsiteY15" fmla="*/ 347950 h 1843375"/>
                <a:gd name="connsiteX16" fmla="*/ 3629025 w 4067175"/>
                <a:gd name="connsiteY16" fmla="*/ 338425 h 1843375"/>
                <a:gd name="connsiteX17" fmla="*/ 3543300 w 4067175"/>
                <a:gd name="connsiteY17" fmla="*/ 490825 h 1843375"/>
                <a:gd name="connsiteX18" fmla="*/ 3667125 w 4067175"/>
                <a:gd name="connsiteY18" fmla="*/ 738475 h 1843375"/>
                <a:gd name="connsiteX19" fmla="*/ 4067175 w 4067175"/>
                <a:gd name="connsiteY19" fmla="*/ 805150 h 1843375"/>
                <a:gd name="connsiteX20" fmla="*/ 4057650 w 4067175"/>
                <a:gd name="connsiteY20" fmla="*/ 1795750 h 1843375"/>
                <a:gd name="connsiteX21" fmla="*/ 9525 w 4067175"/>
                <a:gd name="connsiteY21" fmla="*/ 1843375 h 1843375"/>
                <a:gd name="connsiteX22" fmla="*/ 0 w 4067175"/>
                <a:gd name="connsiteY22" fmla="*/ 443200 h 1843375"/>
                <a:gd name="connsiteX0" fmla="*/ 0 w 4067175"/>
                <a:gd name="connsiteY0" fmla="*/ 443200 h 1843375"/>
                <a:gd name="connsiteX1" fmla="*/ 371475 w 4067175"/>
                <a:gd name="connsiteY1" fmla="*/ 576550 h 1843375"/>
                <a:gd name="connsiteX2" fmla="*/ 742950 w 4067175"/>
                <a:gd name="connsiteY2" fmla="*/ 567025 h 1843375"/>
                <a:gd name="connsiteX3" fmla="*/ 1143000 w 4067175"/>
                <a:gd name="connsiteY3" fmla="*/ 309850 h 1843375"/>
                <a:gd name="connsiteX4" fmla="*/ 1390650 w 4067175"/>
                <a:gd name="connsiteY4" fmla="*/ 214600 h 1843375"/>
                <a:gd name="connsiteX5" fmla="*/ 1762125 w 4067175"/>
                <a:gd name="connsiteY5" fmla="*/ 214600 h 1843375"/>
                <a:gd name="connsiteX6" fmla="*/ 2266950 w 4067175"/>
                <a:gd name="connsiteY6" fmla="*/ 471775 h 1843375"/>
                <a:gd name="connsiteX7" fmla="*/ 2676525 w 4067175"/>
                <a:gd name="connsiteY7" fmla="*/ 462250 h 1843375"/>
                <a:gd name="connsiteX8" fmla="*/ 2962275 w 4067175"/>
                <a:gd name="connsiteY8" fmla="*/ 338425 h 1843375"/>
                <a:gd name="connsiteX9" fmla="*/ 3228975 w 4067175"/>
                <a:gd name="connsiteY9" fmla="*/ 157450 h 1843375"/>
                <a:gd name="connsiteX10" fmla="*/ 3533775 w 4067175"/>
                <a:gd name="connsiteY10" fmla="*/ 5050 h 1843375"/>
                <a:gd name="connsiteX11" fmla="*/ 3752850 w 4067175"/>
                <a:gd name="connsiteY11" fmla="*/ 62200 h 1843375"/>
                <a:gd name="connsiteX12" fmla="*/ 3895725 w 4067175"/>
                <a:gd name="connsiteY12" fmla="*/ 309850 h 1843375"/>
                <a:gd name="connsiteX13" fmla="*/ 3876675 w 4067175"/>
                <a:gd name="connsiteY13" fmla="*/ 386050 h 1843375"/>
                <a:gd name="connsiteX14" fmla="*/ 3810000 w 4067175"/>
                <a:gd name="connsiteY14" fmla="*/ 376525 h 1843375"/>
                <a:gd name="connsiteX15" fmla="*/ 3714750 w 4067175"/>
                <a:gd name="connsiteY15" fmla="*/ 347950 h 1843375"/>
                <a:gd name="connsiteX16" fmla="*/ 3629025 w 4067175"/>
                <a:gd name="connsiteY16" fmla="*/ 338425 h 1843375"/>
                <a:gd name="connsiteX17" fmla="*/ 3543300 w 4067175"/>
                <a:gd name="connsiteY17" fmla="*/ 490825 h 1843375"/>
                <a:gd name="connsiteX18" fmla="*/ 3667125 w 4067175"/>
                <a:gd name="connsiteY18" fmla="*/ 738475 h 1843375"/>
                <a:gd name="connsiteX19" fmla="*/ 4067175 w 4067175"/>
                <a:gd name="connsiteY19" fmla="*/ 805150 h 1843375"/>
                <a:gd name="connsiteX20" fmla="*/ 4057650 w 4067175"/>
                <a:gd name="connsiteY20" fmla="*/ 1795750 h 1843375"/>
                <a:gd name="connsiteX21" fmla="*/ 9525 w 4067175"/>
                <a:gd name="connsiteY21" fmla="*/ 1843375 h 1843375"/>
                <a:gd name="connsiteX22" fmla="*/ 0 w 4067175"/>
                <a:gd name="connsiteY22" fmla="*/ 443200 h 1843375"/>
                <a:gd name="connsiteX0" fmla="*/ 0 w 4067175"/>
                <a:gd name="connsiteY0" fmla="*/ 443200 h 1843375"/>
                <a:gd name="connsiteX1" fmla="*/ 371475 w 4067175"/>
                <a:gd name="connsiteY1" fmla="*/ 576550 h 1843375"/>
                <a:gd name="connsiteX2" fmla="*/ 742950 w 4067175"/>
                <a:gd name="connsiteY2" fmla="*/ 567025 h 1843375"/>
                <a:gd name="connsiteX3" fmla="*/ 1143000 w 4067175"/>
                <a:gd name="connsiteY3" fmla="*/ 309850 h 1843375"/>
                <a:gd name="connsiteX4" fmla="*/ 1390650 w 4067175"/>
                <a:gd name="connsiteY4" fmla="*/ 214600 h 1843375"/>
                <a:gd name="connsiteX5" fmla="*/ 1762125 w 4067175"/>
                <a:gd name="connsiteY5" fmla="*/ 214600 h 1843375"/>
                <a:gd name="connsiteX6" fmla="*/ 2266950 w 4067175"/>
                <a:gd name="connsiteY6" fmla="*/ 471775 h 1843375"/>
                <a:gd name="connsiteX7" fmla="*/ 2676525 w 4067175"/>
                <a:gd name="connsiteY7" fmla="*/ 462250 h 1843375"/>
                <a:gd name="connsiteX8" fmla="*/ 2962275 w 4067175"/>
                <a:gd name="connsiteY8" fmla="*/ 338425 h 1843375"/>
                <a:gd name="connsiteX9" fmla="*/ 3228975 w 4067175"/>
                <a:gd name="connsiteY9" fmla="*/ 157450 h 1843375"/>
                <a:gd name="connsiteX10" fmla="*/ 3533775 w 4067175"/>
                <a:gd name="connsiteY10" fmla="*/ 5050 h 1843375"/>
                <a:gd name="connsiteX11" fmla="*/ 3752850 w 4067175"/>
                <a:gd name="connsiteY11" fmla="*/ 62200 h 1843375"/>
                <a:gd name="connsiteX12" fmla="*/ 3895725 w 4067175"/>
                <a:gd name="connsiteY12" fmla="*/ 309850 h 1843375"/>
                <a:gd name="connsiteX13" fmla="*/ 3876675 w 4067175"/>
                <a:gd name="connsiteY13" fmla="*/ 386050 h 1843375"/>
                <a:gd name="connsiteX14" fmla="*/ 3810000 w 4067175"/>
                <a:gd name="connsiteY14" fmla="*/ 376525 h 1843375"/>
                <a:gd name="connsiteX15" fmla="*/ 3714750 w 4067175"/>
                <a:gd name="connsiteY15" fmla="*/ 347950 h 1843375"/>
                <a:gd name="connsiteX16" fmla="*/ 3629025 w 4067175"/>
                <a:gd name="connsiteY16" fmla="*/ 338425 h 1843375"/>
                <a:gd name="connsiteX17" fmla="*/ 3543300 w 4067175"/>
                <a:gd name="connsiteY17" fmla="*/ 490825 h 1843375"/>
                <a:gd name="connsiteX18" fmla="*/ 3667125 w 4067175"/>
                <a:gd name="connsiteY18" fmla="*/ 738475 h 1843375"/>
                <a:gd name="connsiteX19" fmla="*/ 4067175 w 4067175"/>
                <a:gd name="connsiteY19" fmla="*/ 805150 h 1843375"/>
                <a:gd name="connsiteX20" fmla="*/ 4057650 w 4067175"/>
                <a:gd name="connsiteY20" fmla="*/ 1795750 h 1843375"/>
                <a:gd name="connsiteX21" fmla="*/ 9525 w 4067175"/>
                <a:gd name="connsiteY21" fmla="*/ 1843375 h 1843375"/>
                <a:gd name="connsiteX22" fmla="*/ 0 w 4067175"/>
                <a:gd name="connsiteY22" fmla="*/ 443200 h 1843375"/>
                <a:gd name="connsiteX0" fmla="*/ 0 w 4067175"/>
                <a:gd name="connsiteY0" fmla="*/ 443200 h 1843375"/>
                <a:gd name="connsiteX1" fmla="*/ 371475 w 4067175"/>
                <a:gd name="connsiteY1" fmla="*/ 576550 h 1843375"/>
                <a:gd name="connsiteX2" fmla="*/ 742950 w 4067175"/>
                <a:gd name="connsiteY2" fmla="*/ 567025 h 1843375"/>
                <a:gd name="connsiteX3" fmla="*/ 1143000 w 4067175"/>
                <a:gd name="connsiteY3" fmla="*/ 309850 h 1843375"/>
                <a:gd name="connsiteX4" fmla="*/ 1390650 w 4067175"/>
                <a:gd name="connsiteY4" fmla="*/ 214600 h 1843375"/>
                <a:gd name="connsiteX5" fmla="*/ 1762125 w 4067175"/>
                <a:gd name="connsiteY5" fmla="*/ 214600 h 1843375"/>
                <a:gd name="connsiteX6" fmla="*/ 2266950 w 4067175"/>
                <a:gd name="connsiteY6" fmla="*/ 471775 h 1843375"/>
                <a:gd name="connsiteX7" fmla="*/ 2676525 w 4067175"/>
                <a:gd name="connsiteY7" fmla="*/ 462250 h 1843375"/>
                <a:gd name="connsiteX8" fmla="*/ 2962275 w 4067175"/>
                <a:gd name="connsiteY8" fmla="*/ 338425 h 1843375"/>
                <a:gd name="connsiteX9" fmla="*/ 3228975 w 4067175"/>
                <a:gd name="connsiteY9" fmla="*/ 157450 h 1843375"/>
                <a:gd name="connsiteX10" fmla="*/ 3533775 w 4067175"/>
                <a:gd name="connsiteY10" fmla="*/ 5050 h 1843375"/>
                <a:gd name="connsiteX11" fmla="*/ 3752850 w 4067175"/>
                <a:gd name="connsiteY11" fmla="*/ 62200 h 1843375"/>
                <a:gd name="connsiteX12" fmla="*/ 3895725 w 4067175"/>
                <a:gd name="connsiteY12" fmla="*/ 309850 h 1843375"/>
                <a:gd name="connsiteX13" fmla="*/ 3876675 w 4067175"/>
                <a:gd name="connsiteY13" fmla="*/ 386050 h 1843375"/>
                <a:gd name="connsiteX14" fmla="*/ 3810000 w 4067175"/>
                <a:gd name="connsiteY14" fmla="*/ 376525 h 1843375"/>
                <a:gd name="connsiteX15" fmla="*/ 3714750 w 4067175"/>
                <a:gd name="connsiteY15" fmla="*/ 347950 h 1843375"/>
                <a:gd name="connsiteX16" fmla="*/ 3629025 w 4067175"/>
                <a:gd name="connsiteY16" fmla="*/ 338425 h 1843375"/>
                <a:gd name="connsiteX17" fmla="*/ 3543300 w 4067175"/>
                <a:gd name="connsiteY17" fmla="*/ 490825 h 1843375"/>
                <a:gd name="connsiteX18" fmla="*/ 3667125 w 4067175"/>
                <a:gd name="connsiteY18" fmla="*/ 738475 h 1843375"/>
                <a:gd name="connsiteX19" fmla="*/ 4067175 w 4067175"/>
                <a:gd name="connsiteY19" fmla="*/ 805150 h 1843375"/>
                <a:gd name="connsiteX20" fmla="*/ 4057650 w 4067175"/>
                <a:gd name="connsiteY20" fmla="*/ 1795750 h 1843375"/>
                <a:gd name="connsiteX21" fmla="*/ 9525 w 4067175"/>
                <a:gd name="connsiteY21" fmla="*/ 1843375 h 1843375"/>
                <a:gd name="connsiteX22" fmla="*/ 0 w 4067175"/>
                <a:gd name="connsiteY22" fmla="*/ 443200 h 1843375"/>
                <a:gd name="connsiteX0" fmla="*/ 0 w 4067175"/>
                <a:gd name="connsiteY0" fmla="*/ 443200 h 1843375"/>
                <a:gd name="connsiteX1" fmla="*/ 371475 w 4067175"/>
                <a:gd name="connsiteY1" fmla="*/ 576550 h 1843375"/>
                <a:gd name="connsiteX2" fmla="*/ 742950 w 4067175"/>
                <a:gd name="connsiteY2" fmla="*/ 567025 h 1843375"/>
                <a:gd name="connsiteX3" fmla="*/ 1143000 w 4067175"/>
                <a:gd name="connsiteY3" fmla="*/ 309850 h 1843375"/>
                <a:gd name="connsiteX4" fmla="*/ 1390650 w 4067175"/>
                <a:gd name="connsiteY4" fmla="*/ 214600 h 1843375"/>
                <a:gd name="connsiteX5" fmla="*/ 1762125 w 4067175"/>
                <a:gd name="connsiteY5" fmla="*/ 214600 h 1843375"/>
                <a:gd name="connsiteX6" fmla="*/ 2266950 w 4067175"/>
                <a:gd name="connsiteY6" fmla="*/ 471775 h 1843375"/>
                <a:gd name="connsiteX7" fmla="*/ 2676525 w 4067175"/>
                <a:gd name="connsiteY7" fmla="*/ 462250 h 1843375"/>
                <a:gd name="connsiteX8" fmla="*/ 2962275 w 4067175"/>
                <a:gd name="connsiteY8" fmla="*/ 338425 h 1843375"/>
                <a:gd name="connsiteX9" fmla="*/ 3228975 w 4067175"/>
                <a:gd name="connsiteY9" fmla="*/ 157450 h 1843375"/>
                <a:gd name="connsiteX10" fmla="*/ 3533775 w 4067175"/>
                <a:gd name="connsiteY10" fmla="*/ 5050 h 1843375"/>
                <a:gd name="connsiteX11" fmla="*/ 3752850 w 4067175"/>
                <a:gd name="connsiteY11" fmla="*/ 62200 h 1843375"/>
                <a:gd name="connsiteX12" fmla="*/ 3895725 w 4067175"/>
                <a:gd name="connsiteY12" fmla="*/ 309850 h 1843375"/>
                <a:gd name="connsiteX13" fmla="*/ 3876675 w 4067175"/>
                <a:gd name="connsiteY13" fmla="*/ 386050 h 1843375"/>
                <a:gd name="connsiteX14" fmla="*/ 3810000 w 4067175"/>
                <a:gd name="connsiteY14" fmla="*/ 376525 h 1843375"/>
                <a:gd name="connsiteX15" fmla="*/ 3714750 w 4067175"/>
                <a:gd name="connsiteY15" fmla="*/ 347950 h 1843375"/>
                <a:gd name="connsiteX16" fmla="*/ 3629025 w 4067175"/>
                <a:gd name="connsiteY16" fmla="*/ 338425 h 1843375"/>
                <a:gd name="connsiteX17" fmla="*/ 3543300 w 4067175"/>
                <a:gd name="connsiteY17" fmla="*/ 490825 h 1843375"/>
                <a:gd name="connsiteX18" fmla="*/ 3667125 w 4067175"/>
                <a:gd name="connsiteY18" fmla="*/ 738475 h 1843375"/>
                <a:gd name="connsiteX19" fmla="*/ 4067175 w 4067175"/>
                <a:gd name="connsiteY19" fmla="*/ 805150 h 1843375"/>
                <a:gd name="connsiteX20" fmla="*/ 4057650 w 4067175"/>
                <a:gd name="connsiteY20" fmla="*/ 1795750 h 1843375"/>
                <a:gd name="connsiteX21" fmla="*/ 9525 w 4067175"/>
                <a:gd name="connsiteY21" fmla="*/ 1843375 h 1843375"/>
                <a:gd name="connsiteX22" fmla="*/ 0 w 4067175"/>
                <a:gd name="connsiteY22" fmla="*/ 443200 h 1843375"/>
                <a:gd name="connsiteX0" fmla="*/ 0 w 4067175"/>
                <a:gd name="connsiteY0" fmla="*/ 443200 h 1843375"/>
                <a:gd name="connsiteX1" fmla="*/ 371475 w 4067175"/>
                <a:gd name="connsiteY1" fmla="*/ 576550 h 1843375"/>
                <a:gd name="connsiteX2" fmla="*/ 742950 w 4067175"/>
                <a:gd name="connsiteY2" fmla="*/ 567025 h 1843375"/>
                <a:gd name="connsiteX3" fmla="*/ 1143000 w 4067175"/>
                <a:gd name="connsiteY3" fmla="*/ 309850 h 1843375"/>
                <a:gd name="connsiteX4" fmla="*/ 1390650 w 4067175"/>
                <a:gd name="connsiteY4" fmla="*/ 214600 h 1843375"/>
                <a:gd name="connsiteX5" fmla="*/ 1762125 w 4067175"/>
                <a:gd name="connsiteY5" fmla="*/ 214600 h 1843375"/>
                <a:gd name="connsiteX6" fmla="*/ 2266950 w 4067175"/>
                <a:gd name="connsiteY6" fmla="*/ 471775 h 1843375"/>
                <a:gd name="connsiteX7" fmla="*/ 2676525 w 4067175"/>
                <a:gd name="connsiteY7" fmla="*/ 462250 h 1843375"/>
                <a:gd name="connsiteX8" fmla="*/ 2962275 w 4067175"/>
                <a:gd name="connsiteY8" fmla="*/ 338425 h 1843375"/>
                <a:gd name="connsiteX9" fmla="*/ 3228975 w 4067175"/>
                <a:gd name="connsiteY9" fmla="*/ 157450 h 1843375"/>
                <a:gd name="connsiteX10" fmla="*/ 3533775 w 4067175"/>
                <a:gd name="connsiteY10" fmla="*/ 5050 h 1843375"/>
                <a:gd name="connsiteX11" fmla="*/ 3752850 w 4067175"/>
                <a:gd name="connsiteY11" fmla="*/ 62200 h 1843375"/>
                <a:gd name="connsiteX12" fmla="*/ 3895725 w 4067175"/>
                <a:gd name="connsiteY12" fmla="*/ 309850 h 1843375"/>
                <a:gd name="connsiteX13" fmla="*/ 3876675 w 4067175"/>
                <a:gd name="connsiteY13" fmla="*/ 386050 h 1843375"/>
                <a:gd name="connsiteX14" fmla="*/ 3810000 w 4067175"/>
                <a:gd name="connsiteY14" fmla="*/ 376525 h 1843375"/>
                <a:gd name="connsiteX15" fmla="*/ 3714750 w 4067175"/>
                <a:gd name="connsiteY15" fmla="*/ 347950 h 1843375"/>
                <a:gd name="connsiteX16" fmla="*/ 3629025 w 4067175"/>
                <a:gd name="connsiteY16" fmla="*/ 338425 h 1843375"/>
                <a:gd name="connsiteX17" fmla="*/ 3543300 w 4067175"/>
                <a:gd name="connsiteY17" fmla="*/ 490825 h 1843375"/>
                <a:gd name="connsiteX18" fmla="*/ 3667125 w 4067175"/>
                <a:gd name="connsiteY18" fmla="*/ 738475 h 1843375"/>
                <a:gd name="connsiteX19" fmla="*/ 4067175 w 4067175"/>
                <a:gd name="connsiteY19" fmla="*/ 805150 h 1843375"/>
                <a:gd name="connsiteX20" fmla="*/ 4057650 w 4067175"/>
                <a:gd name="connsiteY20" fmla="*/ 1795750 h 1843375"/>
                <a:gd name="connsiteX21" fmla="*/ 9525 w 4067175"/>
                <a:gd name="connsiteY21" fmla="*/ 1843375 h 1843375"/>
                <a:gd name="connsiteX22" fmla="*/ 0 w 4067175"/>
                <a:gd name="connsiteY22" fmla="*/ 443200 h 1843375"/>
                <a:gd name="connsiteX0" fmla="*/ 0 w 4067175"/>
                <a:gd name="connsiteY0" fmla="*/ 443200 h 1843375"/>
                <a:gd name="connsiteX1" fmla="*/ 371475 w 4067175"/>
                <a:gd name="connsiteY1" fmla="*/ 576550 h 1843375"/>
                <a:gd name="connsiteX2" fmla="*/ 742950 w 4067175"/>
                <a:gd name="connsiteY2" fmla="*/ 567025 h 1843375"/>
                <a:gd name="connsiteX3" fmla="*/ 1143000 w 4067175"/>
                <a:gd name="connsiteY3" fmla="*/ 309850 h 1843375"/>
                <a:gd name="connsiteX4" fmla="*/ 1390650 w 4067175"/>
                <a:gd name="connsiteY4" fmla="*/ 214600 h 1843375"/>
                <a:gd name="connsiteX5" fmla="*/ 1762125 w 4067175"/>
                <a:gd name="connsiteY5" fmla="*/ 214600 h 1843375"/>
                <a:gd name="connsiteX6" fmla="*/ 2266950 w 4067175"/>
                <a:gd name="connsiteY6" fmla="*/ 471775 h 1843375"/>
                <a:gd name="connsiteX7" fmla="*/ 2676525 w 4067175"/>
                <a:gd name="connsiteY7" fmla="*/ 462250 h 1843375"/>
                <a:gd name="connsiteX8" fmla="*/ 2962275 w 4067175"/>
                <a:gd name="connsiteY8" fmla="*/ 338425 h 1843375"/>
                <a:gd name="connsiteX9" fmla="*/ 3228975 w 4067175"/>
                <a:gd name="connsiteY9" fmla="*/ 157450 h 1843375"/>
                <a:gd name="connsiteX10" fmla="*/ 3533775 w 4067175"/>
                <a:gd name="connsiteY10" fmla="*/ 5050 h 1843375"/>
                <a:gd name="connsiteX11" fmla="*/ 3752850 w 4067175"/>
                <a:gd name="connsiteY11" fmla="*/ 62200 h 1843375"/>
                <a:gd name="connsiteX12" fmla="*/ 3895725 w 4067175"/>
                <a:gd name="connsiteY12" fmla="*/ 309850 h 1843375"/>
                <a:gd name="connsiteX13" fmla="*/ 3876675 w 4067175"/>
                <a:gd name="connsiteY13" fmla="*/ 386050 h 1843375"/>
                <a:gd name="connsiteX14" fmla="*/ 3810000 w 4067175"/>
                <a:gd name="connsiteY14" fmla="*/ 376525 h 1843375"/>
                <a:gd name="connsiteX15" fmla="*/ 3714750 w 4067175"/>
                <a:gd name="connsiteY15" fmla="*/ 347950 h 1843375"/>
                <a:gd name="connsiteX16" fmla="*/ 3629025 w 4067175"/>
                <a:gd name="connsiteY16" fmla="*/ 338425 h 1843375"/>
                <a:gd name="connsiteX17" fmla="*/ 3543300 w 4067175"/>
                <a:gd name="connsiteY17" fmla="*/ 490825 h 1843375"/>
                <a:gd name="connsiteX18" fmla="*/ 3667125 w 4067175"/>
                <a:gd name="connsiteY18" fmla="*/ 738475 h 1843375"/>
                <a:gd name="connsiteX19" fmla="*/ 4067175 w 4067175"/>
                <a:gd name="connsiteY19" fmla="*/ 805150 h 1843375"/>
                <a:gd name="connsiteX20" fmla="*/ 4057650 w 4067175"/>
                <a:gd name="connsiteY20" fmla="*/ 1795750 h 1843375"/>
                <a:gd name="connsiteX21" fmla="*/ 9525 w 4067175"/>
                <a:gd name="connsiteY21" fmla="*/ 1843375 h 1843375"/>
                <a:gd name="connsiteX22" fmla="*/ 0 w 4067175"/>
                <a:gd name="connsiteY22" fmla="*/ 443200 h 1843375"/>
                <a:gd name="connsiteX0" fmla="*/ 0 w 4067175"/>
                <a:gd name="connsiteY0" fmla="*/ 443200 h 1843375"/>
                <a:gd name="connsiteX1" fmla="*/ 371475 w 4067175"/>
                <a:gd name="connsiteY1" fmla="*/ 576550 h 1843375"/>
                <a:gd name="connsiteX2" fmla="*/ 742950 w 4067175"/>
                <a:gd name="connsiteY2" fmla="*/ 567025 h 1843375"/>
                <a:gd name="connsiteX3" fmla="*/ 1143000 w 4067175"/>
                <a:gd name="connsiteY3" fmla="*/ 309850 h 1843375"/>
                <a:gd name="connsiteX4" fmla="*/ 1390650 w 4067175"/>
                <a:gd name="connsiteY4" fmla="*/ 214600 h 1843375"/>
                <a:gd name="connsiteX5" fmla="*/ 1762125 w 4067175"/>
                <a:gd name="connsiteY5" fmla="*/ 214600 h 1843375"/>
                <a:gd name="connsiteX6" fmla="*/ 2266950 w 4067175"/>
                <a:gd name="connsiteY6" fmla="*/ 471775 h 1843375"/>
                <a:gd name="connsiteX7" fmla="*/ 2676525 w 4067175"/>
                <a:gd name="connsiteY7" fmla="*/ 462250 h 1843375"/>
                <a:gd name="connsiteX8" fmla="*/ 2962275 w 4067175"/>
                <a:gd name="connsiteY8" fmla="*/ 338425 h 1843375"/>
                <a:gd name="connsiteX9" fmla="*/ 3228975 w 4067175"/>
                <a:gd name="connsiteY9" fmla="*/ 157450 h 1843375"/>
                <a:gd name="connsiteX10" fmla="*/ 3533775 w 4067175"/>
                <a:gd name="connsiteY10" fmla="*/ 5050 h 1843375"/>
                <a:gd name="connsiteX11" fmla="*/ 3752850 w 4067175"/>
                <a:gd name="connsiteY11" fmla="*/ 62200 h 1843375"/>
                <a:gd name="connsiteX12" fmla="*/ 3895725 w 4067175"/>
                <a:gd name="connsiteY12" fmla="*/ 309850 h 1843375"/>
                <a:gd name="connsiteX13" fmla="*/ 3876675 w 4067175"/>
                <a:gd name="connsiteY13" fmla="*/ 386050 h 1843375"/>
                <a:gd name="connsiteX14" fmla="*/ 3810000 w 4067175"/>
                <a:gd name="connsiteY14" fmla="*/ 376525 h 1843375"/>
                <a:gd name="connsiteX15" fmla="*/ 3714750 w 4067175"/>
                <a:gd name="connsiteY15" fmla="*/ 347950 h 1843375"/>
                <a:gd name="connsiteX16" fmla="*/ 3629025 w 4067175"/>
                <a:gd name="connsiteY16" fmla="*/ 338425 h 1843375"/>
                <a:gd name="connsiteX17" fmla="*/ 3543300 w 4067175"/>
                <a:gd name="connsiteY17" fmla="*/ 490825 h 1843375"/>
                <a:gd name="connsiteX18" fmla="*/ 3667125 w 4067175"/>
                <a:gd name="connsiteY18" fmla="*/ 738475 h 1843375"/>
                <a:gd name="connsiteX19" fmla="*/ 4067175 w 4067175"/>
                <a:gd name="connsiteY19" fmla="*/ 805150 h 1843375"/>
                <a:gd name="connsiteX20" fmla="*/ 4057650 w 4067175"/>
                <a:gd name="connsiteY20" fmla="*/ 1795750 h 1843375"/>
                <a:gd name="connsiteX21" fmla="*/ 9525 w 4067175"/>
                <a:gd name="connsiteY21" fmla="*/ 1843375 h 1843375"/>
                <a:gd name="connsiteX22" fmla="*/ 0 w 4067175"/>
                <a:gd name="connsiteY22" fmla="*/ 443200 h 1843375"/>
                <a:gd name="connsiteX0" fmla="*/ 0 w 4057650"/>
                <a:gd name="connsiteY0" fmla="*/ 443200 h 1843375"/>
                <a:gd name="connsiteX1" fmla="*/ 371475 w 4057650"/>
                <a:gd name="connsiteY1" fmla="*/ 576550 h 1843375"/>
                <a:gd name="connsiteX2" fmla="*/ 742950 w 4057650"/>
                <a:gd name="connsiteY2" fmla="*/ 567025 h 1843375"/>
                <a:gd name="connsiteX3" fmla="*/ 1143000 w 4057650"/>
                <a:gd name="connsiteY3" fmla="*/ 309850 h 1843375"/>
                <a:gd name="connsiteX4" fmla="*/ 1390650 w 4057650"/>
                <a:gd name="connsiteY4" fmla="*/ 214600 h 1843375"/>
                <a:gd name="connsiteX5" fmla="*/ 1762125 w 4057650"/>
                <a:gd name="connsiteY5" fmla="*/ 214600 h 1843375"/>
                <a:gd name="connsiteX6" fmla="*/ 2266950 w 4057650"/>
                <a:gd name="connsiteY6" fmla="*/ 471775 h 1843375"/>
                <a:gd name="connsiteX7" fmla="*/ 2676525 w 4057650"/>
                <a:gd name="connsiteY7" fmla="*/ 462250 h 1843375"/>
                <a:gd name="connsiteX8" fmla="*/ 2962275 w 4057650"/>
                <a:gd name="connsiteY8" fmla="*/ 338425 h 1843375"/>
                <a:gd name="connsiteX9" fmla="*/ 3228975 w 4057650"/>
                <a:gd name="connsiteY9" fmla="*/ 157450 h 1843375"/>
                <a:gd name="connsiteX10" fmla="*/ 3533775 w 4057650"/>
                <a:gd name="connsiteY10" fmla="*/ 5050 h 1843375"/>
                <a:gd name="connsiteX11" fmla="*/ 3752850 w 4057650"/>
                <a:gd name="connsiteY11" fmla="*/ 62200 h 1843375"/>
                <a:gd name="connsiteX12" fmla="*/ 3895725 w 4057650"/>
                <a:gd name="connsiteY12" fmla="*/ 309850 h 1843375"/>
                <a:gd name="connsiteX13" fmla="*/ 3876675 w 4057650"/>
                <a:gd name="connsiteY13" fmla="*/ 386050 h 1843375"/>
                <a:gd name="connsiteX14" fmla="*/ 3810000 w 4057650"/>
                <a:gd name="connsiteY14" fmla="*/ 376525 h 1843375"/>
                <a:gd name="connsiteX15" fmla="*/ 3714750 w 4057650"/>
                <a:gd name="connsiteY15" fmla="*/ 347950 h 1843375"/>
                <a:gd name="connsiteX16" fmla="*/ 3629025 w 4057650"/>
                <a:gd name="connsiteY16" fmla="*/ 338425 h 1843375"/>
                <a:gd name="connsiteX17" fmla="*/ 3543300 w 4057650"/>
                <a:gd name="connsiteY17" fmla="*/ 490825 h 1843375"/>
                <a:gd name="connsiteX18" fmla="*/ 3667125 w 4057650"/>
                <a:gd name="connsiteY18" fmla="*/ 738475 h 1843375"/>
                <a:gd name="connsiteX19" fmla="*/ 4031316 w 4057650"/>
                <a:gd name="connsiteY19" fmla="*/ 823079 h 1843375"/>
                <a:gd name="connsiteX20" fmla="*/ 4057650 w 4057650"/>
                <a:gd name="connsiteY20" fmla="*/ 1795750 h 1843375"/>
                <a:gd name="connsiteX21" fmla="*/ 9525 w 4057650"/>
                <a:gd name="connsiteY21" fmla="*/ 1843375 h 1843375"/>
                <a:gd name="connsiteX22" fmla="*/ 0 w 4057650"/>
                <a:gd name="connsiteY22" fmla="*/ 443200 h 1843375"/>
                <a:gd name="connsiteX0" fmla="*/ 0 w 4057650"/>
                <a:gd name="connsiteY0" fmla="*/ 443200 h 1843375"/>
                <a:gd name="connsiteX1" fmla="*/ 371475 w 4057650"/>
                <a:gd name="connsiteY1" fmla="*/ 576550 h 1843375"/>
                <a:gd name="connsiteX2" fmla="*/ 742950 w 4057650"/>
                <a:gd name="connsiteY2" fmla="*/ 567025 h 1843375"/>
                <a:gd name="connsiteX3" fmla="*/ 1143000 w 4057650"/>
                <a:gd name="connsiteY3" fmla="*/ 309850 h 1843375"/>
                <a:gd name="connsiteX4" fmla="*/ 1390650 w 4057650"/>
                <a:gd name="connsiteY4" fmla="*/ 214600 h 1843375"/>
                <a:gd name="connsiteX5" fmla="*/ 1762125 w 4057650"/>
                <a:gd name="connsiteY5" fmla="*/ 214600 h 1843375"/>
                <a:gd name="connsiteX6" fmla="*/ 2266950 w 4057650"/>
                <a:gd name="connsiteY6" fmla="*/ 471775 h 1843375"/>
                <a:gd name="connsiteX7" fmla="*/ 2676525 w 4057650"/>
                <a:gd name="connsiteY7" fmla="*/ 462250 h 1843375"/>
                <a:gd name="connsiteX8" fmla="*/ 2962275 w 4057650"/>
                <a:gd name="connsiteY8" fmla="*/ 338425 h 1843375"/>
                <a:gd name="connsiteX9" fmla="*/ 3228975 w 4057650"/>
                <a:gd name="connsiteY9" fmla="*/ 157450 h 1843375"/>
                <a:gd name="connsiteX10" fmla="*/ 3533775 w 4057650"/>
                <a:gd name="connsiteY10" fmla="*/ 5050 h 1843375"/>
                <a:gd name="connsiteX11" fmla="*/ 3752850 w 4057650"/>
                <a:gd name="connsiteY11" fmla="*/ 62200 h 1843375"/>
                <a:gd name="connsiteX12" fmla="*/ 3895725 w 4057650"/>
                <a:gd name="connsiteY12" fmla="*/ 309850 h 1843375"/>
                <a:gd name="connsiteX13" fmla="*/ 3876675 w 4057650"/>
                <a:gd name="connsiteY13" fmla="*/ 386050 h 1843375"/>
                <a:gd name="connsiteX14" fmla="*/ 3810000 w 4057650"/>
                <a:gd name="connsiteY14" fmla="*/ 376525 h 1843375"/>
                <a:gd name="connsiteX15" fmla="*/ 3714750 w 4057650"/>
                <a:gd name="connsiteY15" fmla="*/ 347950 h 1843375"/>
                <a:gd name="connsiteX16" fmla="*/ 3629025 w 4057650"/>
                <a:gd name="connsiteY16" fmla="*/ 338425 h 1843375"/>
                <a:gd name="connsiteX17" fmla="*/ 3543300 w 4057650"/>
                <a:gd name="connsiteY17" fmla="*/ 490825 h 1843375"/>
                <a:gd name="connsiteX18" fmla="*/ 3667125 w 4057650"/>
                <a:gd name="connsiteY18" fmla="*/ 738475 h 1843375"/>
                <a:gd name="connsiteX19" fmla="*/ 4031316 w 4057650"/>
                <a:gd name="connsiteY19" fmla="*/ 823079 h 1843375"/>
                <a:gd name="connsiteX20" fmla="*/ 4057650 w 4057650"/>
                <a:gd name="connsiteY20" fmla="*/ 1795750 h 1843375"/>
                <a:gd name="connsiteX21" fmla="*/ 9525 w 4057650"/>
                <a:gd name="connsiteY21" fmla="*/ 1843375 h 1843375"/>
                <a:gd name="connsiteX22" fmla="*/ 0 w 4057650"/>
                <a:gd name="connsiteY22" fmla="*/ 443200 h 1843375"/>
                <a:gd name="connsiteX0" fmla="*/ 0 w 4057650"/>
                <a:gd name="connsiteY0" fmla="*/ 443200 h 1843375"/>
                <a:gd name="connsiteX1" fmla="*/ 371475 w 4057650"/>
                <a:gd name="connsiteY1" fmla="*/ 576550 h 1843375"/>
                <a:gd name="connsiteX2" fmla="*/ 742950 w 4057650"/>
                <a:gd name="connsiteY2" fmla="*/ 567025 h 1843375"/>
                <a:gd name="connsiteX3" fmla="*/ 1143000 w 4057650"/>
                <a:gd name="connsiteY3" fmla="*/ 309850 h 1843375"/>
                <a:gd name="connsiteX4" fmla="*/ 1390650 w 4057650"/>
                <a:gd name="connsiteY4" fmla="*/ 214600 h 1843375"/>
                <a:gd name="connsiteX5" fmla="*/ 1762125 w 4057650"/>
                <a:gd name="connsiteY5" fmla="*/ 214600 h 1843375"/>
                <a:gd name="connsiteX6" fmla="*/ 2266950 w 4057650"/>
                <a:gd name="connsiteY6" fmla="*/ 471775 h 1843375"/>
                <a:gd name="connsiteX7" fmla="*/ 2676525 w 4057650"/>
                <a:gd name="connsiteY7" fmla="*/ 462250 h 1843375"/>
                <a:gd name="connsiteX8" fmla="*/ 2962275 w 4057650"/>
                <a:gd name="connsiteY8" fmla="*/ 338425 h 1843375"/>
                <a:gd name="connsiteX9" fmla="*/ 3228975 w 4057650"/>
                <a:gd name="connsiteY9" fmla="*/ 157450 h 1843375"/>
                <a:gd name="connsiteX10" fmla="*/ 3533775 w 4057650"/>
                <a:gd name="connsiteY10" fmla="*/ 5050 h 1843375"/>
                <a:gd name="connsiteX11" fmla="*/ 3752850 w 4057650"/>
                <a:gd name="connsiteY11" fmla="*/ 62200 h 1843375"/>
                <a:gd name="connsiteX12" fmla="*/ 3895725 w 4057650"/>
                <a:gd name="connsiteY12" fmla="*/ 309850 h 1843375"/>
                <a:gd name="connsiteX13" fmla="*/ 3876675 w 4057650"/>
                <a:gd name="connsiteY13" fmla="*/ 386050 h 1843375"/>
                <a:gd name="connsiteX14" fmla="*/ 3810000 w 4057650"/>
                <a:gd name="connsiteY14" fmla="*/ 376525 h 1843375"/>
                <a:gd name="connsiteX15" fmla="*/ 3714750 w 4057650"/>
                <a:gd name="connsiteY15" fmla="*/ 347950 h 1843375"/>
                <a:gd name="connsiteX16" fmla="*/ 3629025 w 4057650"/>
                <a:gd name="connsiteY16" fmla="*/ 338425 h 1843375"/>
                <a:gd name="connsiteX17" fmla="*/ 3543300 w 4057650"/>
                <a:gd name="connsiteY17" fmla="*/ 490825 h 1843375"/>
                <a:gd name="connsiteX18" fmla="*/ 3667125 w 4057650"/>
                <a:gd name="connsiteY18" fmla="*/ 738475 h 1843375"/>
                <a:gd name="connsiteX19" fmla="*/ 4025340 w 4057650"/>
                <a:gd name="connsiteY19" fmla="*/ 876867 h 1843375"/>
                <a:gd name="connsiteX20" fmla="*/ 4057650 w 4057650"/>
                <a:gd name="connsiteY20" fmla="*/ 1795750 h 1843375"/>
                <a:gd name="connsiteX21" fmla="*/ 9525 w 4057650"/>
                <a:gd name="connsiteY21" fmla="*/ 1843375 h 1843375"/>
                <a:gd name="connsiteX22" fmla="*/ 0 w 4057650"/>
                <a:gd name="connsiteY22" fmla="*/ 443200 h 1843375"/>
                <a:gd name="connsiteX0" fmla="*/ 0 w 4057650"/>
                <a:gd name="connsiteY0" fmla="*/ 499921 h 1900096"/>
                <a:gd name="connsiteX1" fmla="*/ 371475 w 4057650"/>
                <a:gd name="connsiteY1" fmla="*/ 633271 h 1900096"/>
                <a:gd name="connsiteX2" fmla="*/ 742950 w 4057650"/>
                <a:gd name="connsiteY2" fmla="*/ 623746 h 1900096"/>
                <a:gd name="connsiteX3" fmla="*/ 1143000 w 4057650"/>
                <a:gd name="connsiteY3" fmla="*/ 366571 h 1900096"/>
                <a:gd name="connsiteX4" fmla="*/ 1390650 w 4057650"/>
                <a:gd name="connsiteY4" fmla="*/ 271321 h 1900096"/>
                <a:gd name="connsiteX5" fmla="*/ 1762125 w 4057650"/>
                <a:gd name="connsiteY5" fmla="*/ 271321 h 1900096"/>
                <a:gd name="connsiteX6" fmla="*/ 2266950 w 4057650"/>
                <a:gd name="connsiteY6" fmla="*/ 528496 h 1900096"/>
                <a:gd name="connsiteX7" fmla="*/ 2676525 w 4057650"/>
                <a:gd name="connsiteY7" fmla="*/ 518971 h 1900096"/>
                <a:gd name="connsiteX8" fmla="*/ 2962275 w 4057650"/>
                <a:gd name="connsiteY8" fmla="*/ 395146 h 1900096"/>
                <a:gd name="connsiteX9" fmla="*/ 3228975 w 4057650"/>
                <a:gd name="connsiteY9" fmla="*/ 214171 h 1900096"/>
                <a:gd name="connsiteX10" fmla="*/ 3521822 w 4057650"/>
                <a:gd name="connsiteY10" fmla="*/ 2006 h 1900096"/>
                <a:gd name="connsiteX11" fmla="*/ 3752850 w 4057650"/>
                <a:gd name="connsiteY11" fmla="*/ 118921 h 1900096"/>
                <a:gd name="connsiteX12" fmla="*/ 3895725 w 4057650"/>
                <a:gd name="connsiteY12" fmla="*/ 366571 h 1900096"/>
                <a:gd name="connsiteX13" fmla="*/ 3876675 w 4057650"/>
                <a:gd name="connsiteY13" fmla="*/ 442771 h 1900096"/>
                <a:gd name="connsiteX14" fmla="*/ 3810000 w 4057650"/>
                <a:gd name="connsiteY14" fmla="*/ 433246 h 1900096"/>
                <a:gd name="connsiteX15" fmla="*/ 3714750 w 4057650"/>
                <a:gd name="connsiteY15" fmla="*/ 404671 h 1900096"/>
                <a:gd name="connsiteX16" fmla="*/ 3629025 w 4057650"/>
                <a:gd name="connsiteY16" fmla="*/ 395146 h 1900096"/>
                <a:gd name="connsiteX17" fmla="*/ 3543300 w 4057650"/>
                <a:gd name="connsiteY17" fmla="*/ 547546 h 1900096"/>
                <a:gd name="connsiteX18" fmla="*/ 3667125 w 4057650"/>
                <a:gd name="connsiteY18" fmla="*/ 795196 h 1900096"/>
                <a:gd name="connsiteX19" fmla="*/ 4025340 w 4057650"/>
                <a:gd name="connsiteY19" fmla="*/ 933588 h 1900096"/>
                <a:gd name="connsiteX20" fmla="*/ 4057650 w 4057650"/>
                <a:gd name="connsiteY20" fmla="*/ 1852471 h 1900096"/>
                <a:gd name="connsiteX21" fmla="*/ 9525 w 4057650"/>
                <a:gd name="connsiteY21" fmla="*/ 1900096 h 1900096"/>
                <a:gd name="connsiteX22" fmla="*/ 0 w 4057650"/>
                <a:gd name="connsiteY22" fmla="*/ 499921 h 1900096"/>
                <a:gd name="connsiteX0" fmla="*/ 0 w 4057650"/>
                <a:gd name="connsiteY0" fmla="*/ 499198 h 1899373"/>
                <a:gd name="connsiteX1" fmla="*/ 371475 w 4057650"/>
                <a:gd name="connsiteY1" fmla="*/ 632548 h 1899373"/>
                <a:gd name="connsiteX2" fmla="*/ 742950 w 4057650"/>
                <a:gd name="connsiteY2" fmla="*/ 623023 h 1899373"/>
                <a:gd name="connsiteX3" fmla="*/ 1143000 w 4057650"/>
                <a:gd name="connsiteY3" fmla="*/ 365848 h 1899373"/>
                <a:gd name="connsiteX4" fmla="*/ 1390650 w 4057650"/>
                <a:gd name="connsiteY4" fmla="*/ 270598 h 1899373"/>
                <a:gd name="connsiteX5" fmla="*/ 1762125 w 4057650"/>
                <a:gd name="connsiteY5" fmla="*/ 270598 h 1899373"/>
                <a:gd name="connsiteX6" fmla="*/ 2266950 w 4057650"/>
                <a:gd name="connsiteY6" fmla="*/ 527773 h 1899373"/>
                <a:gd name="connsiteX7" fmla="*/ 2676525 w 4057650"/>
                <a:gd name="connsiteY7" fmla="*/ 518248 h 1899373"/>
                <a:gd name="connsiteX8" fmla="*/ 2962275 w 4057650"/>
                <a:gd name="connsiteY8" fmla="*/ 394423 h 1899373"/>
                <a:gd name="connsiteX9" fmla="*/ 3228975 w 4057650"/>
                <a:gd name="connsiteY9" fmla="*/ 213448 h 1899373"/>
                <a:gd name="connsiteX10" fmla="*/ 3521822 w 4057650"/>
                <a:gd name="connsiteY10" fmla="*/ 1283 h 1899373"/>
                <a:gd name="connsiteX11" fmla="*/ 3872380 w 4057650"/>
                <a:gd name="connsiteY11" fmla="*/ 171986 h 1899373"/>
                <a:gd name="connsiteX12" fmla="*/ 3895725 w 4057650"/>
                <a:gd name="connsiteY12" fmla="*/ 365848 h 1899373"/>
                <a:gd name="connsiteX13" fmla="*/ 3876675 w 4057650"/>
                <a:gd name="connsiteY13" fmla="*/ 442048 h 1899373"/>
                <a:gd name="connsiteX14" fmla="*/ 3810000 w 4057650"/>
                <a:gd name="connsiteY14" fmla="*/ 432523 h 1899373"/>
                <a:gd name="connsiteX15" fmla="*/ 3714750 w 4057650"/>
                <a:gd name="connsiteY15" fmla="*/ 403948 h 1899373"/>
                <a:gd name="connsiteX16" fmla="*/ 3629025 w 4057650"/>
                <a:gd name="connsiteY16" fmla="*/ 394423 h 1899373"/>
                <a:gd name="connsiteX17" fmla="*/ 3543300 w 4057650"/>
                <a:gd name="connsiteY17" fmla="*/ 546823 h 1899373"/>
                <a:gd name="connsiteX18" fmla="*/ 3667125 w 4057650"/>
                <a:gd name="connsiteY18" fmla="*/ 794473 h 1899373"/>
                <a:gd name="connsiteX19" fmla="*/ 4025340 w 4057650"/>
                <a:gd name="connsiteY19" fmla="*/ 932865 h 1899373"/>
                <a:gd name="connsiteX20" fmla="*/ 4057650 w 4057650"/>
                <a:gd name="connsiteY20" fmla="*/ 1851748 h 1899373"/>
                <a:gd name="connsiteX21" fmla="*/ 9525 w 4057650"/>
                <a:gd name="connsiteY21" fmla="*/ 1899373 h 1899373"/>
                <a:gd name="connsiteX22" fmla="*/ 0 w 4057650"/>
                <a:gd name="connsiteY22" fmla="*/ 499198 h 1899373"/>
                <a:gd name="connsiteX0" fmla="*/ 0 w 4057650"/>
                <a:gd name="connsiteY0" fmla="*/ 499198 h 1899373"/>
                <a:gd name="connsiteX1" fmla="*/ 371475 w 4057650"/>
                <a:gd name="connsiteY1" fmla="*/ 632548 h 1899373"/>
                <a:gd name="connsiteX2" fmla="*/ 742950 w 4057650"/>
                <a:gd name="connsiteY2" fmla="*/ 623023 h 1899373"/>
                <a:gd name="connsiteX3" fmla="*/ 1143000 w 4057650"/>
                <a:gd name="connsiteY3" fmla="*/ 365848 h 1899373"/>
                <a:gd name="connsiteX4" fmla="*/ 1390650 w 4057650"/>
                <a:gd name="connsiteY4" fmla="*/ 270598 h 1899373"/>
                <a:gd name="connsiteX5" fmla="*/ 1762125 w 4057650"/>
                <a:gd name="connsiteY5" fmla="*/ 270598 h 1899373"/>
                <a:gd name="connsiteX6" fmla="*/ 2266950 w 4057650"/>
                <a:gd name="connsiteY6" fmla="*/ 527773 h 1899373"/>
                <a:gd name="connsiteX7" fmla="*/ 2676525 w 4057650"/>
                <a:gd name="connsiteY7" fmla="*/ 518248 h 1899373"/>
                <a:gd name="connsiteX8" fmla="*/ 2962275 w 4057650"/>
                <a:gd name="connsiteY8" fmla="*/ 394423 h 1899373"/>
                <a:gd name="connsiteX9" fmla="*/ 3228975 w 4057650"/>
                <a:gd name="connsiteY9" fmla="*/ 213448 h 1899373"/>
                <a:gd name="connsiteX10" fmla="*/ 3521822 w 4057650"/>
                <a:gd name="connsiteY10" fmla="*/ 1283 h 1899373"/>
                <a:gd name="connsiteX11" fmla="*/ 3872380 w 4057650"/>
                <a:gd name="connsiteY11" fmla="*/ 171986 h 1899373"/>
                <a:gd name="connsiteX12" fmla="*/ 3919631 w 4057650"/>
                <a:gd name="connsiteY12" fmla="*/ 365848 h 1899373"/>
                <a:gd name="connsiteX13" fmla="*/ 3876675 w 4057650"/>
                <a:gd name="connsiteY13" fmla="*/ 442048 h 1899373"/>
                <a:gd name="connsiteX14" fmla="*/ 3810000 w 4057650"/>
                <a:gd name="connsiteY14" fmla="*/ 432523 h 1899373"/>
                <a:gd name="connsiteX15" fmla="*/ 3714750 w 4057650"/>
                <a:gd name="connsiteY15" fmla="*/ 403948 h 1899373"/>
                <a:gd name="connsiteX16" fmla="*/ 3629025 w 4057650"/>
                <a:gd name="connsiteY16" fmla="*/ 394423 h 1899373"/>
                <a:gd name="connsiteX17" fmla="*/ 3543300 w 4057650"/>
                <a:gd name="connsiteY17" fmla="*/ 546823 h 1899373"/>
                <a:gd name="connsiteX18" fmla="*/ 3667125 w 4057650"/>
                <a:gd name="connsiteY18" fmla="*/ 794473 h 1899373"/>
                <a:gd name="connsiteX19" fmla="*/ 4025340 w 4057650"/>
                <a:gd name="connsiteY19" fmla="*/ 932865 h 1899373"/>
                <a:gd name="connsiteX20" fmla="*/ 4057650 w 4057650"/>
                <a:gd name="connsiteY20" fmla="*/ 1851748 h 1899373"/>
                <a:gd name="connsiteX21" fmla="*/ 9525 w 4057650"/>
                <a:gd name="connsiteY21" fmla="*/ 1899373 h 1899373"/>
                <a:gd name="connsiteX22" fmla="*/ 0 w 4057650"/>
                <a:gd name="connsiteY22" fmla="*/ 499198 h 1899373"/>
                <a:gd name="connsiteX0" fmla="*/ 0 w 4057650"/>
                <a:gd name="connsiteY0" fmla="*/ 487357 h 1887532"/>
                <a:gd name="connsiteX1" fmla="*/ 371475 w 4057650"/>
                <a:gd name="connsiteY1" fmla="*/ 620707 h 1887532"/>
                <a:gd name="connsiteX2" fmla="*/ 742950 w 4057650"/>
                <a:gd name="connsiteY2" fmla="*/ 611182 h 1887532"/>
                <a:gd name="connsiteX3" fmla="*/ 1143000 w 4057650"/>
                <a:gd name="connsiteY3" fmla="*/ 354007 h 1887532"/>
                <a:gd name="connsiteX4" fmla="*/ 1390650 w 4057650"/>
                <a:gd name="connsiteY4" fmla="*/ 258757 h 1887532"/>
                <a:gd name="connsiteX5" fmla="*/ 1762125 w 4057650"/>
                <a:gd name="connsiteY5" fmla="*/ 258757 h 1887532"/>
                <a:gd name="connsiteX6" fmla="*/ 2266950 w 4057650"/>
                <a:gd name="connsiteY6" fmla="*/ 515932 h 1887532"/>
                <a:gd name="connsiteX7" fmla="*/ 2676525 w 4057650"/>
                <a:gd name="connsiteY7" fmla="*/ 506407 h 1887532"/>
                <a:gd name="connsiteX8" fmla="*/ 2962275 w 4057650"/>
                <a:gd name="connsiteY8" fmla="*/ 382582 h 1887532"/>
                <a:gd name="connsiteX9" fmla="*/ 3228975 w 4057650"/>
                <a:gd name="connsiteY9" fmla="*/ 201607 h 1887532"/>
                <a:gd name="connsiteX10" fmla="*/ 3617446 w 4057650"/>
                <a:gd name="connsiteY10" fmla="*/ 1395 h 1887532"/>
                <a:gd name="connsiteX11" fmla="*/ 3872380 w 4057650"/>
                <a:gd name="connsiteY11" fmla="*/ 160145 h 1887532"/>
                <a:gd name="connsiteX12" fmla="*/ 3919631 w 4057650"/>
                <a:gd name="connsiteY12" fmla="*/ 354007 h 1887532"/>
                <a:gd name="connsiteX13" fmla="*/ 3876675 w 4057650"/>
                <a:gd name="connsiteY13" fmla="*/ 430207 h 1887532"/>
                <a:gd name="connsiteX14" fmla="*/ 3810000 w 4057650"/>
                <a:gd name="connsiteY14" fmla="*/ 420682 h 1887532"/>
                <a:gd name="connsiteX15" fmla="*/ 3714750 w 4057650"/>
                <a:gd name="connsiteY15" fmla="*/ 392107 h 1887532"/>
                <a:gd name="connsiteX16" fmla="*/ 3629025 w 4057650"/>
                <a:gd name="connsiteY16" fmla="*/ 382582 h 1887532"/>
                <a:gd name="connsiteX17" fmla="*/ 3543300 w 4057650"/>
                <a:gd name="connsiteY17" fmla="*/ 534982 h 1887532"/>
                <a:gd name="connsiteX18" fmla="*/ 3667125 w 4057650"/>
                <a:gd name="connsiteY18" fmla="*/ 782632 h 1887532"/>
                <a:gd name="connsiteX19" fmla="*/ 4025340 w 4057650"/>
                <a:gd name="connsiteY19" fmla="*/ 921024 h 1887532"/>
                <a:gd name="connsiteX20" fmla="*/ 4057650 w 4057650"/>
                <a:gd name="connsiteY20" fmla="*/ 1839907 h 1887532"/>
                <a:gd name="connsiteX21" fmla="*/ 9525 w 4057650"/>
                <a:gd name="connsiteY21" fmla="*/ 1887532 h 1887532"/>
                <a:gd name="connsiteX22" fmla="*/ 0 w 4057650"/>
                <a:gd name="connsiteY22" fmla="*/ 487357 h 1887532"/>
                <a:gd name="connsiteX0" fmla="*/ 0 w 4057650"/>
                <a:gd name="connsiteY0" fmla="*/ 417146 h 1817321"/>
                <a:gd name="connsiteX1" fmla="*/ 371475 w 4057650"/>
                <a:gd name="connsiteY1" fmla="*/ 550496 h 1817321"/>
                <a:gd name="connsiteX2" fmla="*/ 742950 w 4057650"/>
                <a:gd name="connsiteY2" fmla="*/ 540971 h 1817321"/>
                <a:gd name="connsiteX3" fmla="*/ 1143000 w 4057650"/>
                <a:gd name="connsiteY3" fmla="*/ 283796 h 1817321"/>
                <a:gd name="connsiteX4" fmla="*/ 1390650 w 4057650"/>
                <a:gd name="connsiteY4" fmla="*/ 188546 h 1817321"/>
                <a:gd name="connsiteX5" fmla="*/ 1762125 w 4057650"/>
                <a:gd name="connsiteY5" fmla="*/ 188546 h 1817321"/>
                <a:gd name="connsiteX6" fmla="*/ 2266950 w 4057650"/>
                <a:gd name="connsiteY6" fmla="*/ 445721 h 1817321"/>
                <a:gd name="connsiteX7" fmla="*/ 2676525 w 4057650"/>
                <a:gd name="connsiteY7" fmla="*/ 436196 h 1817321"/>
                <a:gd name="connsiteX8" fmla="*/ 2962275 w 4057650"/>
                <a:gd name="connsiteY8" fmla="*/ 312371 h 1817321"/>
                <a:gd name="connsiteX9" fmla="*/ 3228975 w 4057650"/>
                <a:gd name="connsiteY9" fmla="*/ 131396 h 1817321"/>
                <a:gd name="connsiteX10" fmla="*/ 3605493 w 4057650"/>
                <a:gd name="connsiteY10" fmla="*/ 2902 h 1817321"/>
                <a:gd name="connsiteX11" fmla="*/ 3872380 w 4057650"/>
                <a:gd name="connsiteY11" fmla="*/ 89934 h 1817321"/>
                <a:gd name="connsiteX12" fmla="*/ 3919631 w 4057650"/>
                <a:gd name="connsiteY12" fmla="*/ 283796 h 1817321"/>
                <a:gd name="connsiteX13" fmla="*/ 3876675 w 4057650"/>
                <a:gd name="connsiteY13" fmla="*/ 359996 h 1817321"/>
                <a:gd name="connsiteX14" fmla="*/ 3810000 w 4057650"/>
                <a:gd name="connsiteY14" fmla="*/ 350471 h 1817321"/>
                <a:gd name="connsiteX15" fmla="*/ 3714750 w 4057650"/>
                <a:gd name="connsiteY15" fmla="*/ 321896 h 1817321"/>
                <a:gd name="connsiteX16" fmla="*/ 3629025 w 4057650"/>
                <a:gd name="connsiteY16" fmla="*/ 312371 h 1817321"/>
                <a:gd name="connsiteX17" fmla="*/ 3543300 w 4057650"/>
                <a:gd name="connsiteY17" fmla="*/ 464771 h 1817321"/>
                <a:gd name="connsiteX18" fmla="*/ 3667125 w 4057650"/>
                <a:gd name="connsiteY18" fmla="*/ 712421 h 1817321"/>
                <a:gd name="connsiteX19" fmla="*/ 4025340 w 4057650"/>
                <a:gd name="connsiteY19" fmla="*/ 850813 h 1817321"/>
                <a:gd name="connsiteX20" fmla="*/ 4057650 w 4057650"/>
                <a:gd name="connsiteY20" fmla="*/ 1769696 h 1817321"/>
                <a:gd name="connsiteX21" fmla="*/ 9525 w 4057650"/>
                <a:gd name="connsiteY21" fmla="*/ 1817321 h 1817321"/>
                <a:gd name="connsiteX22" fmla="*/ 0 w 4057650"/>
                <a:gd name="connsiteY22" fmla="*/ 417146 h 1817321"/>
                <a:gd name="connsiteX0" fmla="*/ 0 w 4057650"/>
                <a:gd name="connsiteY0" fmla="*/ 417146 h 1817321"/>
                <a:gd name="connsiteX1" fmla="*/ 371475 w 4057650"/>
                <a:gd name="connsiteY1" fmla="*/ 550496 h 1817321"/>
                <a:gd name="connsiteX2" fmla="*/ 742950 w 4057650"/>
                <a:gd name="connsiteY2" fmla="*/ 540971 h 1817321"/>
                <a:gd name="connsiteX3" fmla="*/ 1143000 w 4057650"/>
                <a:gd name="connsiteY3" fmla="*/ 283796 h 1817321"/>
                <a:gd name="connsiteX4" fmla="*/ 1390650 w 4057650"/>
                <a:gd name="connsiteY4" fmla="*/ 188546 h 1817321"/>
                <a:gd name="connsiteX5" fmla="*/ 1762125 w 4057650"/>
                <a:gd name="connsiteY5" fmla="*/ 188546 h 1817321"/>
                <a:gd name="connsiteX6" fmla="*/ 2266950 w 4057650"/>
                <a:gd name="connsiteY6" fmla="*/ 445721 h 1817321"/>
                <a:gd name="connsiteX7" fmla="*/ 2676525 w 4057650"/>
                <a:gd name="connsiteY7" fmla="*/ 436196 h 1817321"/>
                <a:gd name="connsiteX8" fmla="*/ 2962275 w 4057650"/>
                <a:gd name="connsiteY8" fmla="*/ 312371 h 1817321"/>
                <a:gd name="connsiteX9" fmla="*/ 3228975 w 4057650"/>
                <a:gd name="connsiteY9" fmla="*/ 131396 h 1817321"/>
                <a:gd name="connsiteX10" fmla="*/ 3605493 w 4057650"/>
                <a:gd name="connsiteY10" fmla="*/ 2902 h 1817321"/>
                <a:gd name="connsiteX11" fmla="*/ 3872380 w 4057650"/>
                <a:gd name="connsiteY11" fmla="*/ 89934 h 1817321"/>
                <a:gd name="connsiteX12" fmla="*/ 3919631 w 4057650"/>
                <a:gd name="connsiteY12" fmla="*/ 283796 h 1817321"/>
                <a:gd name="connsiteX13" fmla="*/ 3876675 w 4057650"/>
                <a:gd name="connsiteY13" fmla="*/ 359996 h 1817321"/>
                <a:gd name="connsiteX14" fmla="*/ 3810000 w 4057650"/>
                <a:gd name="connsiteY14" fmla="*/ 350471 h 1817321"/>
                <a:gd name="connsiteX15" fmla="*/ 3714750 w 4057650"/>
                <a:gd name="connsiteY15" fmla="*/ 321896 h 1817321"/>
                <a:gd name="connsiteX16" fmla="*/ 3629025 w 4057650"/>
                <a:gd name="connsiteY16" fmla="*/ 312371 h 1817321"/>
                <a:gd name="connsiteX17" fmla="*/ 3543300 w 4057650"/>
                <a:gd name="connsiteY17" fmla="*/ 464771 h 1817321"/>
                <a:gd name="connsiteX18" fmla="*/ 3667125 w 4057650"/>
                <a:gd name="connsiteY18" fmla="*/ 712421 h 1817321"/>
                <a:gd name="connsiteX19" fmla="*/ 4025340 w 4057650"/>
                <a:gd name="connsiteY19" fmla="*/ 850813 h 1817321"/>
                <a:gd name="connsiteX20" fmla="*/ 4057650 w 4057650"/>
                <a:gd name="connsiteY20" fmla="*/ 1769696 h 1817321"/>
                <a:gd name="connsiteX21" fmla="*/ 9525 w 4057650"/>
                <a:gd name="connsiteY21" fmla="*/ 1817321 h 1817321"/>
                <a:gd name="connsiteX22" fmla="*/ 0 w 4057650"/>
                <a:gd name="connsiteY22" fmla="*/ 417146 h 1817321"/>
                <a:gd name="connsiteX0" fmla="*/ 0 w 4057650"/>
                <a:gd name="connsiteY0" fmla="*/ 417146 h 1817321"/>
                <a:gd name="connsiteX1" fmla="*/ 371475 w 4057650"/>
                <a:gd name="connsiteY1" fmla="*/ 550496 h 1817321"/>
                <a:gd name="connsiteX2" fmla="*/ 742950 w 4057650"/>
                <a:gd name="connsiteY2" fmla="*/ 540971 h 1817321"/>
                <a:gd name="connsiteX3" fmla="*/ 1143000 w 4057650"/>
                <a:gd name="connsiteY3" fmla="*/ 283796 h 1817321"/>
                <a:gd name="connsiteX4" fmla="*/ 1390650 w 4057650"/>
                <a:gd name="connsiteY4" fmla="*/ 188546 h 1817321"/>
                <a:gd name="connsiteX5" fmla="*/ 1780054 w 4057650"/>
                <a:gd name="connsiteY5" fmla="*/ 248311 h 1817321"/>
                <a:gd name="connsiteX6" fmla="*/ 2266950 w 4057650"/>
                <a:gd name="connsiteY6" fmla="*/ 445721 h 1817321"/>
                <a:gd name="connsiteX7" fmla="*/ 2676525 w 4057650"/>
                <a:gd name="connsiteY7" fmla="*/ 436196 h 1817321"/>
                <a:gd name="connsiteX8" fmla="*/ 2962275 w 4057650"/>
                <a:gd name="connsiteY8" fmla="*/ 312371 h 1817321"/>
                <a:gd name="connsiteX9" fmla="*/ 3228975 w 4057650"/>
                <a:gd name="connsiteY9" fmla="*/ 131396 h 1817321"/>
                <a:gd name="connsiteX10" fmla="*/ 3605493 w 4057650"/>
                <a:gd name="connsiteY10" fmla="*/ 2902 h 1817321"/>
                <a:gd name="connsiteX11" fmla="*/ 3872380 w 4057650"/>
                <a:gd name="connsiteY11" fmla="*/ 89934 h 1817321"/>
                <a:gd name="connsiteX12" fmla="*/ 3919631 w 4057650"/>
                <a:gd name="connsiteY12" fmla="*/ 283796 h 1817321"/>
                <a:gd name="connsiteX13" fmla="*/ 3876675 w 4057650"/>
                <a:gd name="connsiteY13" fmla="*/ 359996 h 1817321"/>
                <a:gd name="connsiteX14" fmla="*/ 3810000 w 4057650"/>
                <a:gd name="connsiteY14" fmla="*/ 350471 h 1817321"/>
                <a:gd name="connsiteX15" fmla="*/ 3714750 w 4057650"/>
                <a:gd name="connsiteY15" fmla="*/ 321896 h 1817321"/>
                <a:gd name="connsiteX16" fmla="*/ 3629025 w 4057650"/>
                <a:gd name="connsiteY16" fmla="*/ 312371 h 1817321"/>
                <a:gd name="connsiteX17" fmla="*/ 3543300 w 4057650"/>
                <a:gd name="connsiteY17" fmla="*/ 464771 h 1817321"/>
                <a:gd name="connsiteX18" fmla="*/ 3667125 w 4057650"/>
                <a:gd name="connsiteY18" fmla="*/ 712421 h 1817321"/>
                <a:gd name="connsiteX19" fmla="*/ 4025340 w 4057650"/>
                <a:gd name="connsiteY19" fmla="*/ 850813 h 1817321"/>
                <a:gd name="connsiteX20" fmla="*/ 4057650 w 4057650"/>
                <a:gd name="connsiteY20" fmla="*/ 1769696 h 1817321"/>
                <a:gd name="connsiteX21" fmla="*/ 9525 w 4057650"/>
                <a:gd name="connsiteY21" fmla="*/ 1817321 h 1817321"/>
                <a:gd name="connsiteX22" fmla="*/ 0 w 4057650"/>
                <a:gd name="connsiteY22" fmla="*/ 417146 h 1817321"/>
                <a:gd name="connsiteX0" fmla="*/ 0 w 4057650"/>
                <a:gd name="connsiteY0" fmla="*/ 417146 h 1817321"/>
                <a:gd name="connsiteX1" fmla="*/ 371475 w 4057650"/>
                <a:gd name="connsiteY1" fmla="*/ 550496 h 1817321"/>
                <a:gd name="connsiteX2" fmla="*/ 742950 w 4057650"/>
                <a:gd name="connsiteY2" fmla="*/ 540971 h 1817321"/>
                <a:gd name="connsiteX3" fmla="*/ 1143000 w 4057650"/>
                <a:gd name="connsiteY3" fmla="*/ 283796 h 1817321"/>
                <a:gd name="connsiteX4" fmla="*/ 1438462 w 4057650"/>
                <a:gd name="connsiteY4" fmla="*/ 206475 h 1817321"/>
                <a:gd name="connsiteX5" fmla="*/ 1780054 w 4057650"/>
                <a:gd name="connsiteY5" fmla="*/ 248311 h 1817321"/>
                <a:gd name="connsiteX6" fmla="*/ 2266950 w 4057650"/>
                <a:gd name="connsiteY6" fmla="*/ 445721 h 1817321"/>
                <a:gd name="connsiteX7" fmla="*/ 2676525 w 4057650"/>
                <a:gd name="connsiteY7" fmla="*/ 436196 h 1817321"/>
                <a:gd name="connsiteX8" fmla="*/ 2962275 w 4057650"/>
                <a:gd name="connsiteY8" fmla="*/ 312371 h 1817321"/>
                <a:gd name="connsiteX9" fmla="*/ 3228975 w 4057650"/>
                <a:gd name="connsiteY9" fmla="*/ 131396 h 1817321"/>
                <a:gd name="connsiteX10" fmla="*/ 3605493 w 4057650"/>
                <a:gd name="connsiteY10" fmla="*/ 2902 h 1817321"/>
                <a:gd name="connsiteX11" fmla="*/ 3872380 w 4057650"/>
                <a:gd name="connsiteY11" fmla="*/ 89934 h 1817321"/>
                <a:gd name="connsiteX12" fmla="*/ 3919631 w 4057650"/>
                <a:gd name="connsiteY12" fmla="*/ 283796 h 1817321"/>
                <a:gd name="connsiteX13" fmla="*/ 3876675 w 4057650"/>
                <a:gd name="connsiteY13" fmla="*/ 359996 h 1817321"/>
                <a:gd name="connsiteX14" fmla="*/ 3810000 w 4057650"/>
                <a:gd name="connsiteY14" fmla="*/ 350471 h 1817321"/>
                <a:gd name="connsiteX15" fmla="*/ 3714750 w 4057650"/>
                <a:gd name="connsiteY15" fmla="*/ 321896 h 1817321"/>
                <a:gd name="connsiteX16" fmla="*/ 3629025 w 4057650"/>
                <a:gd name="connsiteY16" fmla="*/ 312371 h 1817321"/>
                <a:gd name="connsiteX17" fmla="*/ 3543300 w 4057650"/>
                <a:gd name="connsiteY17" fmla="*/ 464771 h 1817321"/>
                <a:gd name="connsiteX18" fmla="*/ 3667125 w 4057650"/>
                <a:gd name="connsiteY18" fmla="*/ 712421 h 1817321"/>
                <a:gd name="connsiteX19" fmla="*/ 4025340 w 4057650"/>
                <a:gd name="connsiteY19" fmla="*/ 850813 h 1817321"/>
                <a:gd name="connsiteX20" fmla="*/ 4057650 w 4057650"/>
                <a:gd name="connsiteY20" fmla="*/ 1769696 h 1817321"/>
                <a:gd name="connsiteX21" fmla="*/ 9525 w 4057650"/>
                <a:gd name="connsiteY21" fmla="*/ 1817321 h 1817321"/>
                <a:gd name="connsiteX22" fmla="*/ 0 w 4057650"/>
                <a:gd name="connsiteY22" fmla="*/ 417146 h 1817321"/>
                <a:gd name="connsiteX0" fmla="*/ 0 w 4057650"/>
                <a:gd name="connsiteY0" fmla="*/ 417146 h 1817321"/>
                <a:gd name="connsiteX1" fmla="*/ 371475 w 4057650"/>
                <a:gd name="connsiteY1" fmla="*/ 550496 h 1817321"/>
                <a:gd name="connsiteX2" fmla="*/ 742950 w 4057650"/>
                <a:gd name="connsiteY2" fmla="*/ 540971 h 1817321"/>
                <a:gd name="connsiteX3" fmla="*/ 1166906 w 4057650"/>
                <a:gd name="connsiteY3" fmla="*/ 295749 h 1817321"/>
                <a:gd name="connsiteX4" fmla="*/ 1438462 w 4057650"/>
                <a:gd name="connsiteY4" fmla="*/ 206475 h 1817321"/>
                <a:gd name="connsiteX5" fmla="*/ 1780054 w 4057650"/>
                <a:gd name="connsiteY5" fmla="*/ 248311 h 1817321"/>
                <a:gd name="connsiteX6" fmla="*/ 2266950 w 4057650"/>
                <a:gd name="connsiteY6" fmla="*/ 445721 h 1817321"/>
                <a:gd name="connsiteX7" fmla="*/ 2676525 w 4057650"/>
                <a:gd name="connsiteY7" fmla="*/ 436196 h 1817321"/>
                <a:gd name="connsiteX8" fmla="*/ 2962275 w 4057650"/>
                <a:gd name="connsiteY8" fmla="*/ 312371 h 1817321"/>
                <a:gd name="connsiteX9" fmla="*/ 3228975 w 4057650"/>
                <a:gd name="connsiteY9" fmla="*/ 131396 h 1817321"/>
                <a:gd name="connsiteX10" fmla="*/ 3605493 w 4057650"/>
                <a:gd name="connsiteY10" fmla="*/ 2902 h 1817321"/>
                <a:gd name="connsiteX11" fmla="*/ 3872380 w 4057650"/>
                <a:gd name="connsiteY11" fmla="*/ 89934 h 1817321"/>
                <a:gd name="connsiteX12" fmla="*/ 3919631 w 4057650"/>
                <a:gd name="connsiteY12" fmla="*/ 283796 h 1817321"/>
                <a:gd name="connsiteX13" fmla="*/ 3876675 w 4057650"/>
                <a:gd name="connsiteY13" fmla="*/ 359996 h 1817321"/>
                <a:gd name="connsiteX14" fmla="*/ 3810000 w 4057650"/>
                <a:gd name="connsiteY14" fmla="*/ 350471 h 1817321"/>
                <a:gd name="connsiteX15" fmla="*/ 3714750 w 4057650"/>
                <a:gd name="connsiteY15" fmla="*/ 321896 h 1817321"/>
                <a:gd name="connsiteX16" fmla="*/ 3629025 w 4057650"/>
                <a:gd name="connsiteY16" fmla="*/ 312371 h 1817321"/>
                <a:gd name="connsiteX17" fmla="*/ 3543300 w 4057650"/>
                <a:gd name="connsiteY17" fmla="*/ 464771 h 1817321"/>
                <a:gd name="connsiteX18" fmla="*/ 3667125 w 4057650"/>
                <a:gd name="connsiteY18" fmla="*/ 712421 h 1817321"/>
                <a:gd name="connsiteX19" fmla="*/ 4025340 w 4057650"/>
                <a:gd name="connsiteY19" fmla="*/ 850813 h 1817321"/>
                <a:gd name="connsiteX20" fmla="*/ 4057650 w 4057650"/>
                <a:gd name="connsiteY20" fmla="*/ 1769696 h 1817321"/>
                <a:gd name="connsiteX21" fmla="*/ 9525 w 4057650"/>
                <a:gd name="connsiteY21" fmla="*/ 1817321 h 1817321"/>
                <a:gd name="connsiteX22" fmla="*/ 0 w 4057650"/>
                <a:gd name="connsiteY22" fmla="*/ 417146 h 1817321"/>
                <a:gd name="connsiteX0" fmla="*/ 0 w 4057650"/>
                <a:gd name="connsiteY0" fmla="*/ 417146 h 1817321"/>
                <a:gd name="connsiteX1" fmla="*/ 371475 w 4057650"/>
                <a:gd name="connsiteY1" fmla="*/ 550496 h 1817321"/>
                <a:gd name="connsiteX2" fmla="*/ 695139 w 4057650"/>
                <a:gd name="connsiteY2" fmla="*/ 505112 h 1817321"/>
                <a:gd name="connsiteX3" fmla="*/ 1166906 w 4057650"/>
                <a:gd name="connsiteY3" fmla="*/ 295749 h 1817321"/>
                <a:gd name="connsiteX4" fmla="*/ 1438462 w 4057650"/>
                <a:gd name="connsiteY4" fmla="*/ 206475 h 1817321"/>
                <a:gd name="connsiteX5" fmla="*/ 1780054 w 4057650"/>
                <a:gd name="connsiteY5" fmla="*/ 248311 h 1817321"/>
                <a:gd name="connsiteX6" fmla="*/ 2266950 w 4057650"/>
                <a:gd name="connsiteY6" fmla="*/ 445721 h 1817321"/>
                <a:gd name="connsiteX7" fmla="*/ 2676525 w 4057650"/>
                <a:gd name="connsiteY7" fmla="*/ 436196 h 1817321"/>
                <a:gd name="connsiteX8" fmla="*/ 2962275 w 4057650"/>
                <a:gd name="connsiteY8" fmla="*/ 312371 h 1817321"/>
                <a:gd name="connsiteX9" fmla="*/ 3228975 w 4057650"/>
                <a:gd name="connsiteY9" fmla="*/ 131396 h 1817321"/>
                <a:gd name="connsiteX10" fmla="*/ 3605493 w 4057650"/>
                <a:gd name="connsiteY10" fmla="*/ 2902 h 1817321"/>
                <a:gd name="connsiteX11" fmla="*/ 3872380 w 4057650"/>
                <a:gd name="connsiteY11" fmla="*/ 89934 h 1817321"/>
                <a:gd name="connsiteX12" fmla="*/ 3919631 w 4057650"/>
                <a:gd name="connsiteY12" fmla="*/ 283796 h 1817321"/>
                <a:gd name="connsiteX13" fmla="*/ 3876675 w 4057650"/>
                <a:gd name="connsiteY13" fmla="*/ 359996 h 1817321"/>
                <a:gd name="connsiteX14" fmla="*/ 3810000 w 4057650"/>
                <a:gd name="connsiteY14" fmla="*/ 350471 h 1817321"/>
                <a:gd name="connsiteX15" fmla="*/ 3714750 w 4057650"/>
                <a:gd name="connsiteY15" fmla="*/ 321896 h 1817321"/>
                <a:gd name="connsiteX16" fmla="*/ 3629025 w 4057650"/>
                <a:gd name="connsiteY16" fmla="*/ 312371 h 1817321"/>
                <a:gd name="connsiteX17" fmla="*/ 3543300 w 4057650"/>
                <a:gd name="connsiteY17" fmla="*/ 464771 h 1817321"/>
                <a:gd name="connsiteX18" fmla="*/ 3667125 w 4057650"/>
                <a:gd name="connsiteY18" fmla="*/ 712421 h 1817321"/>
                <a:gd name="connsiteX19" fmla="*/ 4025340 w 4057650"/>
                <a:gd name="connsiteY19" fmla="*/ 850813 h 1817321"/>
                <a:gd name="connsiteX20" fmla="*/ 4057650 w 4057650"/>
                <a:gd name="connsiteY20" fmla="*/ 1769696 h 1817321"/>
                <a:gd name="connsiteX21" fmla="*/ 9525 w 4057650"/>
                <a:gd name="connsiteY21" fmla="*/ 1817321 h 1817321"/>
                <a:gd name="connsiteX22" fmla="*/ 0 w 4057650"/>
                <a:gd name="connsiteY22" fmla="*/ 417146 h 1817321"/>
                <a:gd name="connsiteX0" fmla="*/ 0 w 4057650"/>
                <a:gd name="connsiteY0" fmla="*/ 417146 h 1817321"/>
                <a:gd name="connsiteX1" fmla="*/ 365499 w 4057650"/>
                <a:gd name="connsiteY1" fmla="*/ 526590 h 1817321"/>
                <a:gd name="connsiteX2" fmla="*/ 695139 w 4057650"/>
                <a:gd name="connsiteY2" fmla="*/ 505112 h 1817321"/>
                <a:gd name="connsiteX3" fmla="*/ 1166906 w 4057650"/>
                <a:gd name="connsiteY3" fmla="*/ 295749 h 1817321"/>
                <a:gd name="connsiteX4" fmla="*/ 1438462 w 4057650"/>
                <a:gd name="connsiteY4" fmla="*/ 206475 h 1817321"/>
                <a:gd name="connsiteX5" fmla="*/ 1780054 w 4057650"/>
                <a:gd name="connsiteY5" fmla="*/ 248311 h 1817321"/>
                <a:gd name="connsiteX6" fmla="*/ 2266950 w 4057650"/>
                <a:gd name="connsiteY6" fmla="*/ 445721 h 1817321"/>
                <a:gd name="connsiteX7" fmla="*/ 2676525 w 4057650"/>
                <a:gd name="connsiteY7" fmla="*/ 436196 h 1817321"/>
                <a:gd name="connsiteX8" fmla="*/ 2962275 w 4057650"/>
                <a:gd name="connsiteY8" fmla="*/ 312371 h 1817321"/>
                <a:gd name="connsiteX9" fmla="*/ 3228975 w 4057650"/>
                <a:gd name="connsiteY9" fmla="*/ 131396 h 1817321"/>
                <a:gd name="connsiteX10" fmla="*/ 3605493 w 4057650"/>
                <a:gd name="connsiteY10" fmla="*/ 2902 h 1817321"/>
                <a:gd name="connsiteX11" fmla="*/ 3872380 w 4057650"/>
                <a:gd name="connsiteY11" fmla="*/ 89934 h 1817321"/>
                <a:gd name="connsiteX12" fmla="*/ 3919631 w 4057650"/>
                <a:gd name="connsiteY12" fmla="*/ 283796 h 1817321"/>
                <a:gd name="connsiteX13" fmla="*/ 3876675 w 4057650"/>
                <a:gd name="connsiteY13" fmla="*/ 359996 h 1817321"/>
                <a:gd name="connsiteX14" fmla="*/ 3810000 w 4057650"/>
                <a:gd name="connsiteY14" fmla="*/ 350471 h 1817321"/>
                <a:gd name="connsiteX15" fmla="*/ 3714750 w 4057650"/>
                <a:gd name="connsiteY15" fmla="*/ 321896 h 1817321"/>
                <a:gd name="connsiteX16" fmla="*/ 3629025 w 4057650"/>
                <a:gd name="connsiteY16" fmla="*/ 312371 h 1817321"/>
                <a:gd name="connsiteX17" fmla="*/ 3543300 w 4057650"/>
                <a:gd name="connsiteY17" fmla="*/ 464771 h 1817321"/>
                <a:gd name="connsiteX18" fmla="*/ 3667125 w 4057650"/>
                <a:gd name="connsiteY18" fmla="*/ 712421 h 1817321"/>
                <a:gd name="connsiteX19" fmla="*/ 4025340 w 4057650"/>
                <a:gd name="connsiteY19" fmla="*/ 850813 h 1817321"/>
                <a:gd name="connsiteX20" fmla="*/ 4057650 w 4057650"/>
                <a:gd name="connsiteY20" fmla="*/ 1769696 h 1817321"/>
                <a:gd name="connsiteX21" fmla="*/ 9525 w 4057650"/>
                <a:gd name="connsiteY21" fmla="*/ 1817321 h 1817321"/>
                <a:gd name="connsiteX22" fmla="*/ 0 w 4057650"/>
                <a:gd name="connsiteY22" fmla="*/ 417146 h 1817321"/>
                <a:gd name="connsiteX0" fmla="*/ 0 w 4069603"/>
                <a:gd name="connsiteY0" fmla="*/ 327499 h 1817321"/>
                <a:gd name="connsiteX1" fmla="*/ 377452 w 4069603"/>
                <a:gd name="connsiteY1" fmla="*/ 526590 h 1817321"/>
                <a:gd name="connsiteX2" fmla="*/ 707092 w 4069603"/>
                <a:gd name="connsiteY2" fmla="*/ 505112 h 1817321"/>
                <a:gd name="connsiteX3" fmla="*/ 1178859 w 4069603"/>
                <a:gd name="connsiteY3" fmla="*/ 295749 h 1817321"/>
                <a:gd name="connsiteX4" fmla="*/ 1450415 w 4069603"/>
                <a:gd name="connsiteY4" fmla="*/ 206475 h 1817321"/>
                <a:gd name="connsiteX5" fmla="*/ 1792007 w 4069603"/>
                <a:gd name="connsiteY5" fmla="*/ 248311 h 1817321"/>
                <a:gd name="connsiteX6" fmla="*/ 2278903 w 4069603"/>
                <a:gd name="connsiteY6" fmla="*/ 445721 h 1817321"/>
                <a:gd name="connsiteX7" fmla="*/ 2688478 w 4069603"/>
                <a:gd name="connsiteY7" fmla="*/ 436196 h 1817321"/>
                <a:gd name="connsiteX8" fmla="*/ 2974228 w 4069603"/>
                <a:gd name="connsiteY8" fmla="*/ 312371 h 1817321"/>
                <a:gd name="connsiteX9" fmla="*/ 3240928 w 4069603"/>
                <a:gd name="connsiteY9" fmla="*/ 131396 h 1817321"/>
                <a:gd name="connsiteX10" fmla="*/ 3617446 w 4069603"/>
                <a:gd name="connsiteY10" fmla="*/ 2902 h 1817321"/>
                <a:gd name="connsiteX11" fmla="*/ 3884333 w 4069603"/>
                <a:gd name="connsiteY11" fmla="*/ 89934 h 1817321"/>
                <a:gd name="connsiteX12" fmla="*/ 3931584 w 4069603"/>
                <a:gd name="connsiteY12" fmla="*/ 283796 h 1817321"/>
                <a:gd name="connsiteX13" fmla="*/ 3888628 w 4069603"/>
                <a:gd name="connsiteY13" fmla="*/ 359996 h 1817321"/>
                <a:gd name="connsiteX14" fmla="*/ 3821953 w 4069603"/>
                <a:gd name="connsiteY14" fmla="*/ 350471 h 1817321"/>
                <a:gd name="connsiteX15" fmla="*/ 3726703 w 4069603"/>
                <a:gd name="connsiteY15" fmla="*/ 321896 h 1817321"/>
                <a:gd name="connsiteX16" fmla="*/ 3640978 w 4069603"/>
                <a:gd name="connsiteY16" fmla="*/ 312371 h 1817321"/>
                <a:gd name="connsiteX17" fmla="*/ 3555253 w 4069603"/>
                <a:gd name="connsiteY17" fmla="*/ 464771 h 1817321"/>
                <a:gd name="connsiteX18" fmla="*/ 3679078 w 4069603"/>
                <a:gd name="connsiteY18" fmla="*/ 712421 h 1817321"/>
                <a:gd name="connsiteX19" fmla="*/ 4037293 w 4069603"/>
                <a:gd name="connsiteY19" fmla="*/ 850813 h 1817321"/>
                <a:gd name="connsiteX20" fmla="*/ 4069603 w 4069603"/>
                <a:gd name="connsiteY20" fmla="*/ 1769696 h 1817321"/>
                <a:gd name="connsiteX21" fmla="*/ 21478 w 4069603"/>
                <a:gd name="connsiteY21" fmla="*/ 1817321 h 1817321"/>
                <a:gd name="connsiteX22" fmla="*/ 0 w 4069603"/>
                <a:gd name="connsiteY22" fmla="*/ 327499 h 1817321"/>
                <a:gd name="connsiteX0" fmla="*/ 0 w 4069603"/>
                <a:gd name="connsiteY0" fmla="*/ 327499 h 1817321"/>
                <a:gd name="connsiteX1" fmla="*/ 377452 w 4069603"/>
                <a:gd name="connsiteY1" fmla="*/ 526590 h 1817321"/>
                <a:gd name="connsiteX2" fmla="*/ 701643 w 4069603"/>
                <a:gd name="connsiteY2" fmla="*/ 487182 h 1817321"/>
                <a:gd name="connsiteX3" fmla="*/ 1178859 w 4069603"/>
                <a:gd name="connsiteY3" fmla="*/ 295749 h 1817321"/>
                <a:gd name="connsiteX4" fmla="*/ 1450415 w 4069603"/>
                <a:gd name="connsiteY4" fmla="*/ 206475 h 1817321"/>
                <a:gd name="connsiteX5" fmla="*/ 1792007 w 4069603"/>
                <a:gd name="connsiteY5" fmla="*/ 248311 h 1817321"/>
                <a:gd name="connsiteX6" fmla="*/ 2278903 w 4069603"/>
                <a:gd name="connsiteY6" fmla="*/ 445721 h 1817321"/>
                <a:gd name="connsiteX7" fmla="*/ 2688478 w 4069603"/>
                <a:gd name="connsiteY7" fmla="*/ 436196 h 1817321"/>
                <a:gd name="connsiteX8" fmla="*/ 2974228 w 4069603"/>
                <a:gd name="connsiteY8" fmla="*/ 312371 h 1817321"/>
                <a:gd name="connsiteX9" fmla="*/ 3240928 w 4069603"/>
                <a:gd name="connsiteY9" fmla="*/ 131396 h 1817321"/>
                <a:gd name="connsiteX10" fmla="*/ 3617446 w 4069603"/>
                <a:gd name="connsiteY10" fmla="*/ 2902 h 1817321"/>
                <a:gd name="connsiteX11" fmla="*/ 3884333 w 4069603"/>
                <a:gd name="connsiteY11" fmla="*/ 89934 h 1817321"/>
                <a:gd name="connsiteX12" fmla="*/ 3931584 w 4069603"/>
                <a:gd name="connsiteY12" fmla="*/ 283796 h 1817321"/>
                <a:gd name="connsiteX13" fmla="*/ 3888628 w 4069603"/>
                <a:gd name="connsiteY13" fmla="*/ 359996 h 1817321"/>
                <a:gd name="connsiteX14" fmla="*/ 3821953 w 4069603"/>
                <a:gd name="connsiteY14" fmla="*/ 350471 h 1817321"/>
                <a:gd name="connsiteX15" fmla="*/ 3726703 w 4069603"/>
                <a:gd name="connsiteY15" fmla="*/ 321896 h 1817321"/>
                <a:gd name="connsiteX16" fmla="*/ 3640978 w 4069603"/>
                <a:gd name="connsiteY16" fmla="*/ 312371 h 1817321"/>
                <a:gd name="connsiteX17" fmla="*/ 3555253 w 4069603"/>
                <a:gd name="connsiteY17" fmla="*/ 464771 h 1817321"/>
                <a:gd name="connsiteX18" fmla="*/ 3679078 w 4069603"/>
                <a:gd name="connsiteY18" fmla="*/ 712421 h 1817321"/>
                <a:gd name="connsiteX19" fmla="*/ 4037293 w 4069603"/>
                <a:gd name="connsiteY19" fmla="*/ 850813 h 1817321"/>
                <a:gd name="connsiteX20" fmla="*/ 4069603 w 4069603"/>
                <a:gd name="connsiteY20" fmla="*/ 1769696 h 1817321"/>
                <a:gd name="connsiteX21" fmla="*/ 21478 w 4069603"/>
                <a:gd name="connsiteY21" fmla="*/ 1817321 h 1817321"/>
                <a:gd name="connsiteX22" fmla="*/ 0 w 4069603"/>
                <a:gd name="connsiteY22" fmla="*/ 327499 h 1817321"/>
                <a:gd name="connsiteX0" fmla="*/ 0 w 4069603"/>
                <a:gd name="connsiteY0" fmla="*/ 327499 h 1817321"/>
                <a:gd name="connsiteX1" fmla="*/ 382900 w 4069603"/>
                <a:gd name="connsiteY1" fmla="*/ 490731 h 1817321"/>
                <a:gd name="connsiteX2" fmla="*/ 701643 w 4069603"/>
                <a:gd name="connsiteY2" fmla="*/ 487182 h 1817321"/>
                <a:gd name="connsiteX3" fmla="*/ 1178859 w 4069603"/>
                <a:gd name="connsiteY3" fmla="*/ 295749 h 1817321"/>
                <a:gd name="connsiteX4" fmla="*/ 1450415 w 4069603"/>
                <a:gd name="connsiteY4" fmla="*/ 206475 h 1817321"/>
                <a:gd name="connsiteX5" fmla="*/ 1792007 w 4069603"/>
                <a:gd name="connsiteY5" fmla="*/ 248311 h 1817321"/>
                <a:gd name="connsiteX6" fmla="*/ 2278903 w 4069603"/>
                <a:gd name="connsiteY6" fmla="*/ 445721 h 1817321"/>
                <a:gd name="connsiteX7" fmla="*/ 2688478 w 4069603"/>
                <a:gd name="connsiteY7" fmla="*/ 436196 h 1817321"/>
                <a:gd name="connsiteX8" fmla="*/ 2974228 w 4069603"/>
                <a:gd name="connsiteY8" fmla="*/ 312371 h 1817321"/>
                <a:gd name="connsiteX9" fmla="*/ 3240928 w 4069603"/>
                <a:gd name="connsiteY9" fmla="*/ 131396 h 1817321"/>
                <a:gd name="connsiteX10" fmla="*/ 3617446 w 4069603"/>
                <a:gd name="connsiteY10" fmla="*/ 2902 h 1817321"/>
                <a:gd name="connsiteX11" fmla="*/ 3884333 w 4069603"/>
                <a:gd name="connsiteY11" fmla="*/ 89934 h 1817321"/>
                <a:gd name="connsiteX12" fmla="*/ 3931584 w 4069603"/>
                <a:gd name="connsiteY12" fmla="*/ 283796 h 1817321"/>
                <a:gd name="connsiteX13" fmla="*/ 3888628 w 4069603"/>
                <a:gd name="connsiteY13" fmla="*/ 359996 h 1817321"/>
                <a:gd name="connsiteX14" fmla="*/ 3821953 w 4069603"/>
                <a:gd name="connsiteY14" fmla="*/ 350471 h 1817321"/>
                <a:gd name="connsiteX15" fmla="*/ 3726703 w 4069603"/>
                <a:gd name="connsiteY15" fmla="*/ 321896 h 1817321"/>
                <a:gd name="connsiteX16" fmla="*/ 3640978 w 4069603"/>
                <a:gd name="connsiteY16" fmla="*/ 312371 h 1817321"/>
                <a:gd name="connsiteX17" fmla="*/ 3555253 w 4069603"/>
                <a:gd name="connsiteY17" fmla="*/ 464771 h 1817321"/>
                <a:gd name="connsiteX18" fmla="*/ 3679078 w 4069603"/>
                <a:gd name="connsiteY18" fmla="*/ 712421 h 1817321"/>
                <a:gd name="connsiteX19" fmla="*/ 4037293 w 4069603"/>
                <a:gd name="connsiteY19" fmla="*/ 850813 h 1817321"/>
                <a:gd name="connsiteX20" fmla="*/ 4069603 w 4069603"/>
                <a:gd name="connsiteY20" fmla="*/ 1769696 h 1817321"/>
                <a:gd name="connsiteX21" fmla="*/ 21478 w 4069603"/>
                <a:gd name="connsiteY21" fmla="*/ 1817321 h 1817321"/>
                <a:gd name="connsiteX22" fmla="*/ 0 w 4069603"/>
                <a:gd name="connsiteY22" fmla="*/ 327499 h 1817321"/>
                <a:gd name="connsiteX0" fmla="*/ 0 w 4069603"/>
                <a:gd name="connsiteY0" fmla="*/ 327499 h 1817321"/>
                <a:gd name="connsiteX1" fmla="*/ 382900 w 4069603"/>
                <a:gd name="connsiteY1" fmla="*/ 490731 h 1817321"/>
                <a:gd name="connsiteX2" fmla="*/ 701643 w 4069603"/>
                <a:gd name="connsiteY2" fmla="*/ 433394 h 1817321"/>
                <a:gd name="connsiteX3" fmla="*/ 1178859 w 4069603"/>
                <a:gd name="connsiteY3" fmla="*/ 295749 h 1817321"/>
                <a:gd name="connsiteX4" fmla="*/ 1450415 w 4069603"/>
                <a:gd name="connsiteY4" fmla="*/ 206475 h 1817321"/>
                <a:gd name="connsiteX5" fmla="*/ 1792007 w 4069603"/>
                <a:gd name="connsiteY5" fmla="*/ 248311 h 1817321"/>
                <a:gd name="connsiteX6" fmla="*/ 2278903 w 4069603"/>
                <a:gd name="connsiteY6" fmla="*/ 445721 h 1817321"/>
                <a:gd name="connsiteX7" fmla="*/ 2688478 w 4069603"/>
                <a:gd name="connsiteY7" fmla="*/ 436196 h 1817321"/>
                <a:gd name="connsiteX8" fmla="*/ 2974228 w 4069603"/>
                <a:gd name="connsiteY8" fmla="*/ 312371 h 1817321"/>
                <a:gd name="connsiteX9" fmla="*/ 3240928 w 4069603"/>
                <a:gd name="connsiteY9" fmla="*/ 131396 h 1817321"/>
                <a:gd name="connsiteX10" fmla="*/ 3617446 w 4069603"/>
                <a:gd name="connsiteY10" fmla="*/ 2902 h 1817321"/>
                <a:gd name="connsiteX11" fmla="*/ 3884333 w 4069603"/>
                <a:gd name="connsiteY11" fmla="*/ 89934 h 1817321"/>
                <a:gd name="connsiteX12" fmla="*/ 3931584 w 4069603"/>
                <a:gd name="connsiteY12" fmla="*/ 283796 h 1817321"/>
                <a:gd name="connsiteX13" fmla="*/ 3888628 w 4069603"/>
                <a:gd name="connsiteY13" fmla="*/ 359996 h 1817321"/>
                <a:gd name="connsiteX14" fmla="*/ 3821953 w 4069603"/>
                <a:gd name="connsiteY14" fmla="*/ 350471 h 1817321"/>
                <a:gd name="connsiteX15" fmla="*/ 3726703 w 4069603"/>
                <a:gd name="connsiteY15" fmla="*/ 321896 h 1817321"/>
                <a:gd name="connsiteX16" fmla="*/ 3640978 w 4069603"/>
                <a:gd name="connsiteY16" fmla="*/ 312371 h 1817321"/>
                <a:gd name="connsiteX17" fmla="*/ 3555253 w 4069603"/>
                <a:gd name="connsiteY17" fmla="*/ 464771 h 1817321"/>
                <a:gd name="connsiteX18" fmla="*/ 3679078 w 4069603"/>
                <a:gd name="connsiteY18" fmla="*/ 712421 h 1817321"/>
                <a:gd name="connsiteX19" fmla="*/ 4037293 w 4069603"/>
                <a:gd name="connsiteY19" fmla="*/ 850813 h 1817321"/>
                <a:gd name="connsiteX20" fmla="*/ 4069603 w 4069603"/>
                <a:gd name="connsiteY20" fmla="*/ 1769696 h 1817321"/>
                <a:gd name="connsiteX21" fmla="*/ 21478 w 4069603"/>
                <a:gd name="connsiteY21" fmla="*/ 1817321 h 1817321"/>
                <a:gd name="connsiteX22" fmla="*/ 0 w 4069603"/>
                <a:gd name="connsiteY22" fmla="*/ 327499 h 1817321"/>
                <a:gd name="connsiteX0" fmla="*/ 0 w 4069603"/>
                <a:gd name="connsiteY0" fmla="*/ 327499 h 1817321"/>
                <a:gd name="connsiteX1" fmla="*/ 372005 w 4069603"/>
                <a:gd name="connsiteY1" fmla="*/ 442919 h 1817321"/>
                <a:gd name="connsiteX2" fmla="*/ 701643 w 4069603"/>
                <a:gd name="connsiteY2" fmla="*/ 433394 h 1817321"/>
                <a:gd name="connsiteX3" fmla="*/ 1178859 w 4069603"/>
                <a:gd name="connsiteY3" fmla="*/ 295749 h 1817321"/>
                <a:gd name="connsiteX4" fmla="*/ 1450415 w 4069603"/>
                <a:gd name="connsiteY4" fmla="*/ 206475 h 1817321"/>
                <a:gd name="connsiteX5" fmla="*/ 1792007 w 4069603"/>
                <a:gd name="connsiteY5" fmla="*/ 248311 h 1817321"/>
                <a:gd name="connsiteX6" fmla="*/ 2278903 w 4069603"/>
                <a:gd name="connsiteY6" fmla="*/ 445721 h 1817321"/>
                <a:gd name="connsiteX7" fmla="*/ 2688478 w 4069603"/>
                <a:gd name="connsiteY7" fmla="*/ 436196 h 1817321"/>
                <a:gd name="connsiteX8" fmla="*/ 2974228 w 4069603"/>
                <a:gd name="connsiteY8" fmla="*/ 312371 h 1817321"/>
                <a:gd name="connsiteX9" fmla="*/ 3240928 w 4069603"/>
                <a:gd name="connsiteY9" fmla="*/ 131396 h 1817321"/>
                <a:gd name="connsiteX10" fmla="*/ 3617446 w 4069603"/>
                <a:gd name="connsiteY10" fmla="*/ 2902 h 1817321"/>
                <a:gd name="connsiteX11" fmla="*/ 3884333 w 4069603"/>
                <a:gd name="connsiteY11" fmla="*/ 89934 h 1817321"/>
                <a:gd name="connsiteX12" fmla="*/ 3931584 w 4069603"/>
                <a:gd name="connsiteY12" fmla="*/ 283796 h 1817321"/>
                <a:gd name="connsiteX13" fmla="*/ 3888628 w 4069603"/>
                <a:gd name="connsiteY13" fmla="*/ 359996 h 1817321"/>
                <a:gd name="connsiteX14" fmla="*/ 3821953 w 4069603"/>
                <a:gd name="connsiteY14" fmla="*/ 350471 h 1817321"/>
                <a:gd name="connsiteX15" fmla="*/ 3726703 w 4069603"/>
                <a:gd name="connsiteY15" fmla="*/ 321896 h 1817321"/>
                <a:gd name="connsiteX16" fmla="*/ 3640978 w 4069603"/>
                <a:gd name="connsiteY16" fmla="*/ 312371 h 1817321"/>
                <a:gd name="connsiteX17" fmla="*/ 3555253 w 4069603"/>
                <a:gd name="connsiteY17" fmla="*/ 464771 h 1817321"/>
                <a:gd name="connsiteX18" fmla="*/ 3679078 w 4069603"/>
                <a:gd name="connsiteY18" fmla="*/ 712421 h 1817321"/>
                <a:gd name="connsiteX19" fmla="*/ 4037293 w 4069603"/>
                <a:gd name="connsiteY19" fmla="*/ 850813 h 1817321"/>
                <a:gd name="connsiteX20" fmla="*/ 4069603 w 4069603"/>
                <a:gd name="connsiteY20" fmla="*/ 1769696 h 1817321"/>
                <a:gd name="connsiteX21" fmla="*/ 21478 w 4069603"/>
                <a:gd name="connsiteY21" fmla="*/ 1817321 h 1817321"/>
                <a:gd name="connsiteX22" fmla="*/ 0 w 4069603"/>
                <a:gd name="connsiteY22" fmla="*/ 327499 h 1817321"/>
                <a:gd name="connsiteX0" fmla="*/ 0 w 4069603"/>
                <a:gd name="connsiteY0" fmla="*/ 327499 h 1817321"/>
                <a:gd name="connsiteX1" fmla="*/ 372005 w 4069603"/>
                <a:gd name="connsiteY1" fmla="*/ 442919 h 1817321"/>
                <a:gd name="connsiteX2" fmla="*/ 701643 w 4069603"/>
                <a:gd name="connsiteY2" fmla="*/ 433394 h 1817321"/>
                <a:gd name="connsiteX3" fmla="*/ 1178859 w 4069603"/>
                <a:gd name="connsiteY3" fmla="*/ 295749 h 1817321"/>
                <a:gd name="connsiteX4" fmla="*/ 1466758 w 4069603"/>
                <a:gd name="connsiteY4" fmla="*/ 122804 h 1817321"/>
                <a:gd name="connsiteX5" fmla="*/ 1792007 w 4069603"/>
                <a:gd name="connsiteY5" fmla="*/ 248311 h 1817321"/>
                <a:gd name="connsiteX6" fmla="*/ 2278903 w 4069603"/>
                <a:gd name="connsiteY6" fmla="*/ 445721 h 1817321"/>
                <a:gd name="connsiteX7" fmla="*/ 2688478 w 4069603"/>
                <a:gd name="connsiteY7" fmla="*/ 436196 h 1817321"/>
                <a:gd name="connsiteX8" fmla="*/ 2974228 w 4069603"/>
                <a:gd name="connsiteY8" fmla="*/ 312371 h 1817321"/>
                <a:gd name="connsiteX9" fmla="*/ 3240928 w 4069603"/>
                <a:gd name="connsiteY9" fmla="*/ 131396 h 1817321"/>
                <a:gd name="connsiteX10" fmla="*/ 3617446 w 4069603"/>
                <a:gd name="connsiteY10" fmla="*/ 2902 h 1817321"/>
                <a:gd name="connsiteX11" fmla="*/ 3884333 w 4069603"/>
                <a:gd name="connsiteY11" fmla="*/ 89934 h 1817321"/>
                <a:gd name="connsiteX12" fmla="*/ 3931584 w 4069603"/>
                <a:gd name="connsiteY12" fmla="*/ 283796 h 1817321"/>
                <a:gd name="connsiteX13" fmla="*/ 3888628 w 4069603"/>
                <a:gd name="connsiteY13" fmla="*/ 359996 h 1817321"/>
                <a:gd name="connsiteX14" fmla="*/ 3821953 w 4069603"/>
                <a:gd name="connsiteY14" fmla="*/ 350471 h 1817321"/>
                <a:gd name="connsiteX15" fmla="*/ 3726703 w 4069603"/>
                <a:gd name="connsiteY15" fmla="*/ 321896 h 1817321"/>
                <a:gd name="connsiteX16" fmla="*/ 3640978 w 4069603"/>
                <a:gd name="connsiteY16" fmla="*/ 312371 h 1817321"/>
                <a:gd name="connsiteX17" fmla="*/ 3555253 w 4069603"/>
                <a:gd name="connsiteY17" fmla="*/ 464771 h 1817321"/>
                <a:gd name="connsiteX18" fmla="*/ 3679078 w 4069603"/>
                <a:gd name="connsiteY18" fmla="*/ 712421 h 1817321"/>
                <a:gd name="connsiteX19" fmla="*/ 4037293 w 4069603"/>
                <a:gd name="connsiteY19" fmla="*/ 850813 h 1817321"/>
                <a:gd name="connsiteX20" fmla="*/ 4069603 w 4069603"/>
                <a:gd name="connsiteY20" fmla="*/ 1769696 h 1817321"/>
                <a:gd name="connsiteX21" fmla="*/ 21478 w 4069603"/>
                <a:gd name="connsiteY21" fmla="*/ 1817321 h 1817321"/>
                <a:gd name="connsiteX22" fmla="*/ 0 w 4069603"/>
                <a:gd name="connsiteY22" fmla="*/ 327499 h 1817321"/>
                <a:gd name="connsiteX0" fmla="*/ 0 w 4069603"/>
                <a:gd name="connsiteY0" fmla="*/ 327499 h 1817321"/>
                <a:gd name="connsiteX1" fmla="*/ 372005 w 4069603"/>
                <a:gd name="connsiteY1" fmla="*/ 442919 h 1817321"/>
                <a:gd name="connsiteX2" fmla="*/ 701643 w 4069603"/>
                <a:gd name="connsiteY2" fmla="*/ 433394 h 1817321"/>
                <a:gd name="connsiteX3" fmla="*/ 1167963 w 4069603"/>
                <a:gd name="connsiteY3" fmla="*/ 265867 h 1817321"/>
                <a:gd name="connsiteX4" fmla="*/ 1466758 w 4069603"/>
                <a:gd name="connsiteY4" fmla="*/ 122804 h 1817321"/>
                <a:gd name="connsiteX5" fmla="*/ 1792007 w 4069603"/>
                <a:gd name="connsiteY5" fmla="*/ 248311 h 1817321"/>
                <a:gd name="connsiteX6" fmla="*/ 2278903 w 4069603"/>
                <a:gd name="connsiteY6" fmla="*/ 445721 h 1817321"/>
                <a:gd name="connsiteX7" fmla="*/ 2688478 w 4069603"/>
                <a:gd name="connsiteY7" fmla="*/ 436196 h 1817321"/>
                <a:gd name="connsiteX8" fmla="*/ 2974228 w 4069603"/>
                <a:gd name="connsiteY8" fmla="*/ 312371 h 1817321"/>
                <a:gd name="connsiteX9" fmla="*/ 3240928 w 4069603"/>
                <a:gd name="connsiteY9" fmla="*/ 131396 h 1817321"/>
                <a:gd name="connsiteX10" fmla="*/ 3617446 w 4069603"/>
                <a:gd name="connsiteY10" fmla="*/ 2902 h 1817321"/>
                <a:gd name="connsiteX11" fmla="*/ 3884333 w 4069603"/>
                <a:gd name="connsiteY11" fmla="*/ 89934 h 1817321"/>
                <a:gd name="connsiteX12" fmla="*/ 3931584 w 4069603"/>
                <a:gd name="connsiteY12" fmla="*/ 283796 h 1817321"/>
                <a:gd name="connsiteX13" fmla="*/ 3888628 w 4069603"/>
                <a:gd name="connsiteY13" fmla="*/ 359996 h 1817321"/>
                <a:gd name="connsiteX14" fmla="*/ 3821953 w 4069603"/>
                <a:gd name="connsiteY14" fmla="*/ 350471 h 1817321"/>
                <a:gd name="connsiteX15" fmla="*/ 3726703 w 4069603"/>
                <a:gd name="connsiteY15" fmla="*/ 321896 h 1817321"/>
                <a:gd name="connsiteX16" fmla="*/ 3640978 w 4069603"/>
                <a:gd name="connsiteY16" fmla="*/ 312371 h 1817321"/>
                <a:gd name="connsiteX17" fmla="*/ 3555253 w 4069603"/>
                <a:gd name="connsiteY17" fmla="*/ 464771 h 1817321"/>
                <a:gd name="connsiteX18" fmla="*/ 3679078 w 4069603"/>
                <a:gd name="connsiteY18" fmla="*/ 712421 h 1817321"/>
                <a:gd name="connsiteX19" fmla="*/ 4037293 w 4069603"/>
                <a:gd name="connsiteY19" fmla="*/ 850813 h 1817321"/>
                <a:gd name="connsiteX20" fmla="*/ 4069603 w 4069603"/>
                <a:gd name="connsiteY20" fmla="*/ 1769696 h 1817321"/>
                <a:gd name="connsiteX21" fmla="*/ 21478 w 4069603"/>
                <a:gd name="connsiteY21" fmla="*/ 1817321 h 1817321"/>
                <a:gd name="connsiteX22" fmla="*/ 0 w 4069603"/>
                <a:gd name="connsiteY22" fmla="*/ 327499 h 1817321"/>
                <a:gd name="connsiteX0" fmla="*/ 0 w 4069603"/>
                <a:gd name="connsiteY0" fmla="*/ 379991 h 1869813"/>
                <a:gd name="connsiteX1" fmla="*/ 372005 w 4069603"/>
                <a:gd name="connsiteY1" fmla="*/ 495411 h 1869813"/>
                <a:gd name="connsiteX2" fmla="*/ 701643 w 4069603"/>
                <a:gd name="connsiteY2" fmla="*/ 485886 h 1869813"/>
                <a:gd name="connsiteX3" fmla="*/ 1167963 w 4069603"/>
                <a:gd name="connsiteY3" fmla="*/ 318359 h 1869813"/>
                <a:gd name="connsiteX4" fmla="*/ 1466758 w 4069603"/>
                <a:gd name="connsiteY4" fmla="*/ 175296 h 1869813"/>
                <a:gd name="connsiteX5" fmla="*/ 1792007 w 4069603"/>
                <a:gd name="connsiteY5" fmla="*/ 300803 h 1869813"/>
                <a:gd name="connsiteX6" fmla="*/ 2278903 w 4069603"/>
                <a:gd name="connsiteY6" fmla="*/ 498213 h 1869813"/>
                <a:gd name="connsiteX7" fmla="*/ 2688478 w 4069603"/>
                <a:gd name="connsiteY7" fmla="*/ 488688 h 1869813"/>
                <a:gd name="connsiteX8" fmla="*/ 2974228 w 4069603"/>
                <a:gd name="connsiteY8" fmla="*/ 364863 h 1869813"/>
                <a:gd name="connsiteX9" fmla="*/ 3240928 w 4069603"/>
                <a:gd name="connsiteY9" fmla="*/ 183888 h 1869813"/>
                <a:gd name="connsiteX10" fmla="*/ 3710059 w 4069603"/>
                <a:gd name="connsiteY10" fmla="*/ 1605 h 1869813"/>
                <a:gd name="connsiteX11" fmla="*/ 3884333 w 4069603"/>
                <a:gd name="connsiteY11" fmla="*/ 142426 h 1869813"/>
                <a:gd name="connsiteX12" fmla="*/ 3931584 w 4069603"/>
                <a:gd name="connsiteY12" fmla="*/ 336288 h 1869813"/>
                <a:gd name="connsiteX13" fmla="*/ 3888628 w 4069603"/>
                <a:gd name="connsiteY13" fmla="*/ 412488 h 1869813"/>
                <a:gd name="connsiteX14" fmla="*/ 3821953 w 4069603"/>
                <a:gd name="connsiteY14" fmla="*/ 402963 h 1869813"/>
                <a:gd name="connsiteX15" fmla="*/ 3726703 w 4069603"/>
                <a:gd name="connsiteY15" fmla="*/ 374388 h 1869813"/>
                <a:gd name="connsiteX16" fmla="*/ 3640978 w 4069603"/>
                <a:gd name="connsiteY16" fmla="*/ 364863 h 1869813"/>
                <a:gd name="connsiteX17" fmla="*/ 3555253 w 4069603"/>
                <a:gd name="connsiteY17" fmla="*/ 517263 h 1869813"/>
                <a:gd name="connsiteX18" fmla="*/ 3679078 w 4069603"/>
                <a:gd name="connsiteY18" fmla="*/ 764913 h 1869813"/>
                <a:gd name="connsiteX19" fmla="*/ 4037293 w 4069603"/>
                <a:gd name="connsiteY19" fmla="*/ 903305 h 1869813"/>
                <a:gd name="connsiteX20" fmla="*/ 4069603 w 4069603"/>
                <a:gd name="connsiteY20" fmla="*/ 1822188 h 1869813"/>
                <a:gd name="connsiteX21" fmla="*/ 21478 w 4069603"/>
                <a:gd name="connsiteY21" fmla="*/ 1869813 h 1869813"/>
                <a:gd name="connsiteX22" fmla="*/ 0 w 4069603"/>
                <a:gd name="connsiteY22" fmla="*/ 379991 h 1869813"/>
                <a:gd name="connsiteX0" fmla="*/ 0 w 4069603"/>
                <a:gd name="connsiteY0" fmla="*/ 380676 h 1870498"/>
                <a:gd name="connsiteX1" fmla="*/ 372005 w 4069603"/>
                <a:gd name="connsiteY1" fmla="*/ 496096 h 1870498"/>
                <a:gd name="connsiteX2" fmla="*/ 701643 w 4069603"/>
                <a:gd name="connsiteY2" fmla="*/ 486571 h 1870498"/>
                <a:gd name="connsiteX3" fmla="*/ 1167963 w 4069603"/>
                <a:gd name="connsiteY3" fmla="*/ 319044 h 1870498"/>
                <a:gd name="connsiteX4" fmla="*/ 1466758 w 4069603"/>
                <a:gd name="connsiteY4" fmla="*/ 175981 h 1870498"/>
                <a:gd name="connsiteX5" fmla="*/ 1792007 w 4069603"/>
                <a:gd name="connsiteY5" fmla="*/ 301488 h 1870498"/>
                <a:gd name="connsiteX6" fmla="*/ 2278903 w 4069603"/>
                <a:gd name="connsiteY6" fmla="*/ 498898 h 1870498"/>
                <a:gd name="connsiteX7" fmla="*/ 2688478 w 4069603"/>
                <a:gd name="connsiteY7" fmla="*/ 489373 h 1870498"/>
                <a:gd name="connsiteX8" fmla="*/ 2974228 w 4069603"/>
                <a:gd name="connsiteY8" fmla="*/ 365548 h 1870498"/>
                <a:gd name="connsiteX9" fmla="*/ 3240928 w 4069603"/>
                <a:gd name="connsiteY9" fmla="*/ 184573 h 1870498"/>
                <a:gd name="connsiteX10" fmla="*/ 3710059 w 4069603"/>
                <a:gd name="connsiteY10" fmla="*/ 2290 h 1870498"/>
                <a:gd name="connsiteX11" fmla="*/ 3960603 w 4069603"/>
                <a:gd name="connsiteY11" fmla="*/ 107253 h 1870498"/>
                <a:gd name="connsiteX12" fmla="*/ 3931584 w 4069603"/>
                <a:gd name="connsiteY12" fmla="*/ 336973 h 1870498"/>
                <a:gd name="connsiteX13" fmla="*/ 3888628 w 4069603"/>
                <a:gd name="connsiteY13" fmla="*/ 413173 h 1870498"/>
                <a:gd name="connsiteX14" fmla="*/ 3821953 w 4069603"/>
                <a:gd name="connsiteY14" fmla="*/ 403648 h 1870498"/>
                <a:gd name="connsiteX15" fmla="*/ 3726703 w 4069603"/>
                <a:gd name="connsiteY15" fmla="*/ 375073 h 1870498"/>
                <a:gd name="connsiteX16" fmla="*/ 3640978 w 4069603"/>
                <a:gd name="connsiteY16" fmla="*/ 365548 h 1870498"/>
                <a:gd name="connsiteX17" fmla="*/ 3555253 w 4069603"/>
                <a:gd name="connsiteY17" fmla="*/ 517948 h 1870498"/>
                <a:gd name="connsiteX18" fmla="*/ 3679078 w 4069603"/>
                <a:gd name="connsiteY18" fmla="*/ 765598 h 1870498"/>
                <a:gd name="connsiteX19" fmla="*/ 4037293 w 4069603"/>
                <a:gd name="connsiteY19" fmla="*/ 903990 h 1870498"/>
                <a:gd name="connsiteX20" fmla="*/ 4069603 w 4069603"/>
                <a:gd name="connsiteY20" fmla="*/ 1822873 h 1870498"/>
                <a:gd name="connsiteX21" fmla="*/ 21478 w 4069603"/>
                <a:gd name="connsiteY21" fmla="*/ 1870498 h 1870498"/>
                <a:gd name="connsiteX22" fmla="*/ 0 w 4069603"/>
                <a:gd name="connsiteY22" fmla="*/ 380676 h 1870498"/>
                <a:gd name="connsiteX0" fmla="*/ 0 w 4069603"/>
                <a:gd name="connsiteY0" fmla="*/ 380676 h 1870498"/>
                <a:gd name="connsiteX1" fmla="*/ 372005 w 4069603"/>
                <a:gd name="connsiteY1" fmla="*/ 496096 h 1870498"/>
                <a:gd name="connsiteX2" fmla="*/ 701643 w 4069603"/>
                <a:gd name="connsiteY2" fmla="*/ 486571 h 1870498"/>
                <a:gd name="connsiteX3" fmla="*/ 1167963 w 4069603"/>
                <a:gd name="connsiteY3" fmla="*/ 319044 h 1870498"/>
                <a:gd name="connsiteX4" fmla="*/ 1466758 w 4069603"/>
                <a:gd name="connsiteY4" fmla="*/ 175981 h 1870498"/>
                <a:gd name="connsiteX5" fmla="*/ 1792007 w 4069603"/>
                <a:gd name="connsiteY5" fmla="*/ 301488 h 1870498"/>
                <a:gd name="connsiteX6" fmla="*/ 2278903 w 4069603"/>
                <a:gd name="connsiteY6" fmla="*/ 498898 h 1870498"/>
                <a:gd name="connsiteX7" fmla="*/ 2688478 w 4069603"/>
                <a:gd name="connsiteY7" fmla="*/ 489373 h 1870498"/>
                <a:gd name="connsiteX8" fmla="*/ 2974228 w 4069603"/>
                <a:gd name="connsiteY8" fmla="*/ 365548 h 1870498"/>
                <a:gd name="connsiteX9" fmla="*/ 3240928 w 4069603"/>
                <a:gd name="connsiteY9" fmla="*/ 184573 h 1870498"/>
                <a:gd name="connsiteX10" fmla="*/ 3710059 w 4069603"/>
                <a:gd name="connsiteY10" fmla="*/ 2290 h 1870498"/>
                <a:gd name="connsiteX11" fmla="*/ 3960603 w 4069603"/>
                <a:gd name="connsiteY11" fmla="*/ 107253 h 1870498"/>
                <a:gd name="connsiteX12" fmla="*/ 3964272 w 4069603"/>
                <a:gd name="connsiteY12" fmla="*/ 336973 h 1870498"/>
                <a:gd name="connsiteX13" fmla="*/ 3888628 w 4069603"/>
                <a:gd name="connsiteY13" fmla="*/ 413173 h 1870498"/>
                <a:gd name="connsiteX14" fmla="*/ 3821953 w 4069603"/>
                <a:gd name="connsiteY14" fmla="*/ 403648 h 1870498"/>
                <a:gd name="connsiteX15" fmla="*/ 3726703 w 4069603"/>
                <a:gd name="connsiteY15" fmla="*/ 375073 h 1870498"/>
                <a:gd name="connsiteX16" fmla="*/ 3640978 w 4069603"/>
                <a:gd name="connsiteY16" fmla="*/ 365548 h 1870498"/>
                <a:gd name="connsiteX17" fmla="*/ 3555253 w 4069603"/>
                <a:gd name="connsiteY17" fmla="*/ 517948 h 1870498"/>
                <a:gd name="connsiteX18" fmla="*/ 3679078 w 4069603"/>
                <a:gd name="connsiteY18" fmla="*/ 765598 h 1870498"/>
                <a:gd name="connsiteX19" fmla="*/ 4037293 w 4069603"/>
                <a:gd name="connsiteY19" fmla="*/ 903990 h 1870498"/>
                <a:gd name="connsiteX20" fmla="*/ 4069603 w 4069603"/>
                <a:gd name="connsiteY20" fmla="*/ 1822873 h 1870498"/>
                <a:gd name="connsiteX21" fmla="*/ 21478 w 4069603"/>
                <a:gd name="connsiteY21" fmla="*/ 1870498 h 1870498"/>
                <a:gd name="connsiteX22" fmla="*/ 0 w 4069603"/>
                <a:gd name="connsiteY22" fmla="*/ 380676 h 1870498"/>
                <a:gd name="connsiteX0" fmla="*/ 0 w 4069603"/>
                <a:gd name="connsiteY0" fmla="*/ 379723 h 1869545"/>
                <a:gd name="connsiteX1" fmla="*/ 372005 w 4069603"/>
                <a:gd name="connsiteY1" fmla="*/ 495143 h 1869545"/>
                <a:gd name="connsiteX2" fmla="*/ 701643 w 4069603"/>
                <a:gd name="connsiteY2" fmla="*/ 485618 h 1869545"/>
                <a:gd name="connsiteX3" fmla="*/ 1167963 w 4069603"/>
                <a:gd name="connsiteY3" fmla="*/ 318091 h 1869545"/>
                <a:gd name="connsiteX4" fmla="*/ 1466758 w 4069603"/>
                <a:gd name="connsiteY4" fmla="*/ 175028 h 1869545"/>
                <a:gd name="connsiteX5" fmla="*/ 1792007 w 4069603"/>
                <a:gd name="connsiteY5" fmla="*/ 300535 h 1869545"/>
                <a:gd name="connsiteX6" fmla="*/ 2278903 w 4069603"/>
                <a:gd name="connsiteY6" fmla="*/ 497945 h 1869545"/>
                <a:gd name="connsiteX7" fmla="*/ 2688478 w 4069603"/>
                <a:gd name="connsiteY7" fmla="*/ 488420 h 1869545"/>
                <a:gd name="connsiteX8" fmla="*/ 2974228 w 4069603"/>
                <a:gd name="connsiteY8" fmla="*/ 364595 h 1869545"/>
                <a:gd name="connsiteX9" fmla="*/ 3240928 w 4069603"/>
                <a:gd name="connsiteY9" fmla="*/ 183620 h 1869545"/>
                <a:gd name="connsiteX10" fmla="*/ 3710059 w 4069603"/>
                <a:gd name="connsiteY10" fmla="*/ 1337 h 1869545"/>
                <a:gd name="connsiteX11" fmla="*/ 3966050 w 4069603"/>
                <a:gd name="connsiteY11" fmla="*/ 166065 h 1869545"/>
                <a:gd name="connsiteX12" fmla="*/ 3964272 w 4069603"/>
                <a:gd name="connsiteY12" fmla="*/ 336020 h 1869545"/>
                <a:gd name="connsiteX13" fmla="*/ 3888628 w 4069603"/>
                <a:gd name="connsiteY13" fmla="*/ 412220 h 1869545"/>
                <a:gd name="connsiteX14" fmla="*/ 3821953 w 4069603"/>
                <a:gd name="connsiteY14" fmla="*/ 402695 h 1869545"/>
                <a:gd name="connsiteX15" fmla="*/ 3726703 w 4069603"/>
                <a:gd name="connsiteY15" fmla="*/ 374120 h 1869545"/>
                <a:gd name="connsiteX16" fmla="*/ 3640978 w 4069603"/>
                <a:gd name="connsiteY16" fmla="*/ 364595 h 1869545"/>
                <a:gd name="connsiteX17" fmla="*/ 3555253 w 4069603"/>
                <a:gd name="connsiteY17" fmla="*/ 516995 h 1869545"/>
                <a:gd name="connsiteX18" fmla="*/ 3679078 w 4069603"/>
                <a:gd name="connsiteY18" fmla="*/ 764645 h 1869545"/>
                <a:gd name="connsiteX19" fmla="*/ 4037293 w 4069603"/>
                <a:gd name="connsiteY19" fmla="*/ 903037 h 1869545"/>
                <a:gd name="connsiteX20" fmla="*/ 4069603 w 4069603"/>
                <a:gd name="connsiteY20" fmla="*/ 1821920 h 1869545"/>
                <a:gd name="connsiteX21" fmla="*/ 21478 w 4069603"/>
                <a:gd name="connsiteY21" fmla="*/ 1869545 h 1869545"/>
                <a:gd name="connsiteX22" fmla="*/ 0 w 4069603"/>
                <a:gd name="connsiteY22" fmla="*/ 379723 h 1869545"/>
                <a:gd name="connsiteX0" fmla="*/ 0 w 4069603"/>
                <a:gd name="connsiteY0" fmla="*/ 385645 h 1875467"/>
                <a:gd name="connsiteX1" fmla="*/ 372005 w 4069603"/>
                <a:gd name="connsiteY1" fmla="*/ 501065 h 1875467"/>
                <a:gd name="connsiteX2" fmla="*/ 701643 w 4069603"/>
                <a:gd name="connsiteY2" fmla="*/ 491540 h 1875467"/>
                <a:gd name="connsiteX3" fmla="*/ 1167963 w 4069603"/>
                <a:gd name="connsiteY3" fmla="*/ 324013 h 1875467"/>
                <a:gd name="connsiteX4" fmla="*/ 1466758 w 4069603"/>
                <a:gd name="connsiteY4" fmla="*/ 180950 h 1875467"/>
                <a:gd name="connsiteX5" fmla="*/ 1792007 w 4069603"/>
                <a:gd name="connsiteY5" fmla="*/ 306457 h 1875467"/>
                <a:gd name="connsiteX6" fmla="*/ 2278903 w 4069603"/>
                <a:gd name="connsiteY6" fmla="*/ 503867 h 1875467"/>
                <a:gd name="connsiteX7" fmla="*/ 2688478 w 4069603"/>
                <a:gd name="connsiteY7" fmla="*/ 494342 h 1875467"/>
                <a:gd name="connsiteX8" fmla="*/ 2974228 w 4069603"/>
                <a:gd name="connsiteY8" fmla="*/ 370517 h 1875467"/>
                <a:gd name="connsiteX9" fmla="*/ 3240928 w 4069603"/>
                <a:gd name="connsiteY9" fmla="*/ 189542 h 1875467"/>
                <a:gd name="connsiteX10" fmla="*/ 3769985 w 4069603"/>
                <a:gd name="connsiteY10" fmla="*/ 1282 h 1875467"/>
                <a:gd name="connsiteX11" fmla="*/ 3966050 w 4069603"/>
                <a:gd name="connsiteY11" fmla="*/ 171987 h 1875467"/>
                <a:gd name="connsiteX12" fmla="*/ 3964272 w 4069603"/>
                <a:gd name="connsiteY12" fmla="*/ 341942 h 1875467"/>
                <a:gd name="connsiteX13" fmla="*/ 3888628 w 4069603"/>
                <a:gd name="connsiteY13" fmla="*/ 418142 h 1875467"/>
                <a:gd name="connsiteX14" fmla="*/ 3821953 w 4069603"/>
                <a:gd name="connsiteY14" fmla="*/ 408617 h 1875467"/>
                <a:gd name="connsiteX15" fmla="*/ 3726703 w 4069603"/>
                <a:gd name="connsiteY15" fmla="*/ 380042 h 1875467"/>
                <a:gd name="connsiteX16" fmla="*/ 3640978 w 4069603"/>
                <a:gd name="connsiteY16" fmla="*/ 370517 h 1875467"/>
                <a:gd name="connsiteX17" fmla="*/ 3555253 w 4069603"/>
                <a:gd name="connsiteY17" fmla="*/ 522917 h 1875467"/>
                <a:gd name="connsiteX18" fmla="*/ 3679078 w 4069603"/>
                <a:gd name="connsiteY18" fmla="*/ 770567 h 1875467"/>
                <a:gd name="connsiteX19" fmla="*/ 4037293 w 4069603"/>
                <a:gd name="connsiteY19" fmla="*/ 908959 h 1875467"/>
                <a:gd name="connsiteX20" fmla="*/ 4069603 w 4069603"/>
                <a:gd name="connsiteY20" fmla="*/ 1827842 h 1875467"/>
                <a:gd name="connsiteX21" fmla="*/ 21478 w 4069603"/>
                <a:gd name="connsiteY21" fmla="*/ 1875467 h 1875467"/>
                <a:gd name="connsiteX22" fmla="*/ 0 w 4069603"/>
                <a:gd name="connsiteY22" fmla="*/ 385645 h 1875467"/>
                <a:gd name="connsiteX0" fmla="*/ 0 w 4069603"/>
                <a:gd name="connsiteY0" fmla="*/ 387543 h 1877365"/>
                <a:gd name="connsiteX1" fmla="*/ 372005 w 4069603"/>
                <a:gd name="connsiteY1" fmla="*/ 502963 h 1877365"/>
                <a:gd name="connsiteX2" fmla="*/ 701643 w 4069603"/>
                <a:gd name="connsiteY2" fmla="*/ 493438 h 1877365"/>
                <a:gd name="connsiteX3" fmla="*/ 1167963 w 4069603"/>
                <a:gd name="connsiteY3" fmla="*/ 325911 h 1877365"/>
                <a:gd name="connsiteX4" fmla="*/ 1466758 w 4069603"/>
                <a:gd name="connsiteY4" fmla="*/ 182848 h 1877365"/>
                <a:gd name="connsiteX5" fmla="*/ 1792007 w 4069603"/>
                <a:gd name="connsiteY5" fmla="*/ 308355 h 1877365"/>
                <a:gd name="connsiteX6" fmla="*/ 2278903 w 4069603"/>
                <a:gd name="connsiteY6" fmla="*/ 505765 h 1877365"/>
                <a:gd name="connsiteX7" fmla="*/ 2688478 w 4069603"/>
                <a:gd name="connsiteY7" fmla="*/ 496240 h 1877365"/>
                <a:gd name="connsiteX8" fmla="*/ 2974228 w 4069603"/>
                <a:gd name="connsiteY8" fmla="*/ 372415 h 1877365"/>
                <a:gd name="connsiteX9" fmla="*/ 3240928 w 4069603"/>
                <a:gd name="connsiteY9" fmla="*/ 191440 h 1877365"/>
                <a:gd name="connsiteX10" fmla="*/ 3769985 w 4069603"/>
                <a:gd name="connsiteY10" fmla="*/ 3180 h 1877365"/>
                <a:gd name="connsiteX11" fmla="*/ 3944260 w 4069603"/>
                <a:gd name="connsiteY11" fmla="*/ 84238 h 1877365"/>
                <a:gd name="connsiteX12" fmla="*/ 3964272 w 4069603"/>
                <a:gd name="connsiteY12" fmla="*/ 343840 h 1877365"/>
                <a:gd name="connsiteX13" fmla="*/ 3888628 w 4069603"/>
                <a:gd name="connsiteY13" fmla="*/ 420040 h 1877365"/>
                <a:gd name="connsiteX14" fmla="*/ 3821953 w 4069603"/>
                <a:gd name="connsiteY14" fmla="*/ 410515 h 1877365"/>
                <a:gd name="connsiteX15" fmla="*/ 3726703 w 4069603"/>
                <a:gd name="connsiteY15" fmla="*/ 381940 h 1877365"/>
                <a:gd name="connsiteX16" fmla="*/ 3640978 w 4069603"/>
                <a:gd name="connsiteY16" fmla="*/ 372415 h 1877365"/>
                <a:gd name="connsiteX17" fmla="*/ 3555253 w 4069603"/>
                <a:gd name="connsiteY17" fmla="*/ 524815 h 1877365"/>
                <a:gd name="connsiteX18" fmla="*/ 3679078 w 4069603"/>
                <a:gd name="connsiteY18" fmla="*/ 772465 h 1877365"/>
                <a:gd name="connsiteX19" fmla="*/ 4037293 w 4069603"/>
                <a:gd name="connsiteY19" fmla="*/ 910857 h 1877365"/>
                <a:gd name="connsiteX20" fmla="*/ 4069603 w 4069603"/>
                <a:gd name="connsiteY20" fmla="*/ 1829740 h 1877365"/>
                <a:gd name="connsiteX21" fmla="*/ 21478 w 4069603"/>
                <a:gd name="connsiteY21" fmla="*/ 1877365 h 1877365"/>
                <a:gd name="connsiteX22" fmla="*/ 0 w 4069603"/>
                <a:gd name="connsiteY22" fmla="*/ 387543 h 1877365"/>
                <a:gd name="connsiteX0" fmla="*/ 0 w 4069603"/>
                <a:gd name="connsiteY0" fmla="*/ 387543 h 1877365"/>
                <a:gd name="connsiteX1" fmla="*/ 372005 w 4069603"/>
                <a:gd name="connsiteY1" fmla="*/ 502963 h 1877365"/>
                <a:gd name="connsiteX2" fmla="*/ 701643 w 4069603"/>
                <a:gd name="connsiteY2" fmla="*/ 493438 h 1877365"/>
                <a:gd name="connsiteX3" fmla="*/ 1167963 w 4069603"/>
                <a:gd name="connsiteY3" fmla="*/ 325911 h 1877365"/>
                <a:gd name="connsiteX4" fmla="*/ 1466758 w 4069603"/>
                <a:gd name="connsiteY4" fmla="*/ 182848 h 1877365"/>
                <a:gd name="connsiteX5" fmla="*/ 1792007 w 4069603"/>
                <a:gd name="connsiteY5" fmla="*/ 308355 h 1877365"/>
                <a:gd name="connsiteX6" fmla="*/ 2278903 w 4069603"/>
                <a:gd name="connsiteY6" fmla="*/ 505765 h 1877365"/>
                <a:gd name="connsiteX7" fmla="*/ 2688478 w 4069603"/>
                <a:gd name="connsiteY7" fmla="*/ 496240 h 1877365"/>
                <a:gd name="connsiteX8" fmla="*/ 2974228 w 4069603"/>
                <a:gd name="connsiteY8" fmla="*/ 372415 h 1877365"/>
                <a:gd name="connsiteX9" fmla="*/ 3240928 w 4069603"/>
                <a:gd name="connsiteY9" fmla="*/ 191440 h 1877365"/>
                <a:gd name="connsiteX10" fmla="*/ 3769985 w 4069603"/>
                <a:gd name="connsiteY10" fmla="*/ 3180 h 1877365"/>
                <a:gd name="connsiteX11" fmla="*/ 3944260 w 4069603"/>
                <a:gd name="connsiteY11" fmla="*/ 84238 h 1877365"/>
                <a:gd name="connsiteX12" fmla="*/ 3986064 w 4069603"/>
                <a:gd name="connsiteY12" fmla="*/ 313958 h 1877365"/>
                <a:gd name="connsiteX13" fmla="*/ 3888628 w 4069603"/>
                <a:gd name="connsiteY13" fmla="*/ 420040 h 1877365"/>
                <a:gd name="connsiteX14" fmla="*/ 3821953 w 4069603"/>
                <a:gd name="connsiteY14" fmla="*/ 410515 h 1877365"/>
                <a:gd name="connsiteX15" fmla="*/ 3726703 w 4069603"/>
                <a:gd name="connsiteY15" fmla="*/ 381940 h 1877365"/>
                <a:gd name="connsiteX16" fmla="*/ 3640978 w 4069603"/>
                <a:gd name="connsiteY16" fmla="*/ 372415 h 1877365"/>
                <a:gd name="connsiteX17" fmla="*/ 3555253 w 4069603"/>
                <a:gd name="connsiteY17" fmla="*/ 524815 h 1877365"/>
                <a:gd name="connsiteX18" fmla="*/ 3679078 w 4069603"/>
                <a:gd name="connsiteY18" fmla="*/ 772465 h 1877365"/>
                <a:gd name="connsiteX19" fmla="*/ 4037293 w 4069603"/>
                <a:gd name="connsiteY19" fmla="*/ 910857 h 1877365"/>
                <a:gd name="connsiteX20" fmla="*/ 4069603 w 4069603"/>
                <a:gd name="connsiteY20" fmla="*/ 1829740 h 1877365"/>
                <a:gd name="connsiteX21" fmla="*/ 21478 w 4069603"/>
                <a:gd name="connsiteY21" fmla="*/ 1877365 h 1877365"/>
                <a:gd name="connsiteX22" fmla="*/ 0 w 4069603"/>
                <a:gd name="connsiteY22" fmla="*/ 387543 h 1877365"/>
                <a:gd name="connsiteX0" fmla="*/ 0 w 4069603"/>
                <a:gd name="connsiteY0" fmla="*/ 433958 h 1923780"/>
                <a:gd name="connsiteX1" fmla="*/ 372005 w 4069603"/>
                <a:gd name="connsiteY1" fmla="*/ 549378 h 1923780"/>
                <a:gd name="connsiteX2" fmla="*/ 701643 w 4069603"/>
                <a:gd name="connsiteY2" fmla="*/ 539853 h 1923780"/>
                <a:gd name="connsiteX3" fmla="*/ 1167963 w 4069603"/>
                <a:gd name="connsiteY3" fmla="*/ 372326 h 1923780"/>
                <a:gd name="connsiteX4" fmla="*/ 1466758 w 4069603"/>
                <a:gd name="connsiteY4" fmla="*/ 229263 h 1923780"/>
                <a:gd name="connsiteX5" fmla="*/ 1792007 w 4069603"/>
                <a:gd name="connsiteY5" fmla="*/ 354770 h 1923780"/>
                <a:gd name="connsiteX6" fmla="*/ 2278903 w 4069603"/>
                <a:gd name="connsiteY6" fmla="*/ 552180 h 1923780"/>
                <a:gd name="connsiteX7" fmla="*/ 2688478 w 4069603"/>
                <a:gd name="connsiteY7" fmla="*/ 542655 h 1923780"/>
                <a:gd name="connsiteX8" fmla="*/ 2974228 w 4069603"/>
                <a:gd name="connsiteY8" fmla="*/ 418830 h 1923780"/>
                <a:gd name="connsiteX9" fmla="*/ 3240928 w 4069603"/>
                <a:gd name="connsiteY9" fmla="*/ 237855 h 1923780"/>
                <a:gd name="connsiteX10" fmla="*/ 3791777 w 4069603"/>
                <a:gd name="connsiteY10" fmla="*/ 1783 h 1923780"/>
                <a:gd name="connsiteX11" fmla="*/ 3944260 w 4069603"/>
                <a:gd name="connsiteY11" fmla="*/ 130653 h 1923780"/>
                <a:gd name="connsiteX12" fmla="*/ 3986064 w 4069603"/>
                <a:gd name="connsiteY12" fmla="*/ 360373 h 1923780"/>
                <a:gd name="connsiteX13" fmla="*/ 3888628 w 4069603"/>
                <a:gd name="connsiteY13" fmla="*/ 466455 h 1923780"/>
                <a:gd name="connsiteX14" fmla="*/ 3821953 w 4069603"/>
                <a:gd name="connsiteY14" fmla="*/ 456930 h 1923780"/>
                <a:gd name="connsiteX15" fmla="*/ 3726703 w 4069603"/>
                <a:gd name="connsiteY15" fmla="*/ 428355 h 1923780"/>
                <a:gd name="connsiteX16" fmla="*/ 3640978 w 4069603"/>
                <a:gd name="connsiteY16" fmla="*/ 418830 h 1923780"/>
                <a:gd name="connsiteX17" fmla="*/ 3555253 w 4069603"/>
                <a:gd name="connsiteY17" fmla="*/ 571230 h 1923780"/>
                <a:gd name="connsiteX18" fmla="*/ 3679078 w 4069603"/>
                <a:gd name="connsiteY18" fmla="*/ 818880 h 1923780"/>
                <a:gd name="connsiteX19" fmla="*/ 4037293 w 4069603"/>
                <a:gd name="connsiteY19" fmla="*/ 957272 h 1923780"/>
                <a:gd name="connsiteX20" fmla="*/ 4069603 w 4069603"/>
                <a:gd name="connsiteY20" fmla="*/ 1876155 h 1923780"/>
                <a:gd name="connsiteX21" fmla="*/ 21478 w 4069603"/>
                <a:gd name="connsiteY21" fmla="*/ 1923780 h 1923780"/>
                <a:gd name="connsiteX22" fmla="*/ 0 w 4069603"/>
                <a:gd name="connsiteY22" fmla="*/ 433958 h 1923780"/>
                <a:gd name="connsiteX0" fmla="*/ 0 w 4069603"/>
                <a:gd name="connsiteY0" fmla="*/ 434639 h 1924461"/>
                <a:gd name="connsiteX1" fmla="*/ 372005 w 4069603"/>
                <a:gd name="connsiteY1" fmla="*/ 550059 h 1924461"/>
                <a:gd name="connsiteX2" fmla="*/ 701643 w 4069603"/>
                <a:gd name="connsiteY2" fmla="*/ 540534 h 1924461"/>
                <a:gd name="connsiteX3" fmla="*/ 1167963 w 4069603"/>
                <a:gd name="connsiteY3" fmla="*/ 373007 h 1924461"/>
                <a:gd name="connsiteX4" fmla="*/ 1466758 w 4069603"/>
                <a:gd name="connsiteY4" fmla="*/ 229944 h 1924461"/>
                <a:gd name="connsiteX5" fmla="*/ 1792007 w 4069603"/>
                <a:gd name="connsiteY5" fmla="*/ 355451 h 1924461"/>
                <a:gd name="connsiteX6" fmla="*/ 2278903 w 4069603"/>
                <a:gd name="connsiteY6" fmla="*/ 552861 h 1924461"/>
                <a:gd name="connsiteX7" fmla="*/ 2688478 w 4069603"/>
                <a:gd name="connsiteY7" fmla="*/ 543336 h 1924461"/>
                <a:gd name="connsiteX8" fmla="*/ 2974228 w 4069603"/>
                <a:gd name="connsiteY8" fmla="*/ 419511 h 1924461"/>
                <a:gd name="connsiteX9" fmla="*/ 3240928 w 4069603"/>
                <a:gd name="connsiteY9" fmla="*/ 238536 h 1924461"/>
                <a:gd name="connsiteX10" fmla="*/ 3791777 w 4069603"/>
                <a:gd name="connsiteY10" fmla="*/ 2464 h 1924461"/>
                <a:gd name="connsiteX11" fmla="*/ 3955155 w 4069603"/>
                <a:gd name="connsiteY11" fmla="*/ 101451 h 1924461"/>
                <a:gd name="connsiteX12" fmla="*/ 3986064 w 4069603"/>
                <a:gd name="connsiteY12" fmla="*/ 361054 h 1924461"/>
                <a:gd name="connsiteX13" fmla="*/ 3888628 w 4069603"/>
                <a:gd name="connsiteY13" fmla="*/ 467136 h 1924461"/>
                <a:gd name="connsiteX14" fmla="*/ 3821953 w 4069603"/>
                <a:gd name="connsiteY14" fmla="*/ 457611 h 1924461"/>
                <a:gd name="connsiteX15" fmla="*/ 3726703 w 4069603"/>
                <a:gd name="connsiteY15" fmla="*/ 429036 h 1924461"/>
                <a:gd name="connsiteX16" fmla="*/ 3640978 w 4069603"/>
                <a:gd name="connsiteY16" fmla="*/ 419511 h 1924461"/>
                <a:gd name="connsiteX17" fmla="*/ 3555253 w 4069603"/>
                <a:gd name="connsiteY17" fmla="*/ 571911 h 1924461"/>
                <a:gd name="connsiteX18" fmla="*/ 3679078 w 4069603"/>
                <a:gd name="connsiteY18" fmla="*/ 819561 h 1924461"/>
                <a:gd name="connsiteX19" fmla="*/ 4037293 w 4069603"/>
                <a:gd name="connsiteY19" fmla="*/ 957953 h 1924461"/>
                <a:gd name="connsiteX20" fmla="*/ 4069603 w 4069603"/>
                <a:gd name="connsiteY20" fmla="*/ 1876836 h 1924461"/>
                <a:gd name="connsiteX21" fmla="*/ 21478 w 4069603"/>
                <a:gd name="connsiteY21" fmla="*/ 1924461 h 1924461"/>
                <a:gd name="connsiteX22" fmla="*/ 0 w 4069603"/>
                <a:gd name="connsiteY22" fmla="*/ 434639 h 1924461"/>
                <a:gd name="connsiteX0" fmla="*/ 0 w 4069603"/>
                <a:gd name="connsiteY0" fmla="*/ 434639 h 1924461"/>
                <a:gd name="connsiteX1" fmla="*/ 372005 w 4069603"/>
                <a:gd name="connsiteY1" fmla="*/ 550059 h 1924461"/>
                <a:gd name="connsiteX2" fmla="*/ 701643 w 4069603"/>
                <a:gd name="connsiteY2" fmla="*/ 540534 h 1924461"/>
                <a:gd name="connsiteX3" fmla="*/ 1167963 w 4069603"/>
                <a:gd name="connsiteY3" fmla="*/ 373007 h 1924461"/>
                <a:gd name="connsiteX4" fmla="*/ 1466758 w 4069603"/>
                <a:gd name="connsiteY4" fmla="*/ 229944 h 1924461"/>
                <a:gd name="connsiteX5" fmla="*/ 1792007 w 4069603"/>
                <a:gd name="connsiteY5" fmla="*/ 355451 h 1924461"/>
                <a:gd name="connsiteX6" fmla="*/ 2278903 w 4069603"/>
                <a:gd name="connsiteY6" fmla="*/ 552861 h 1924461"/>
                <a:gd name="connsiteX7" fmla="*/ 2688478 w 4069603"/>
                <a:gd name="connsiteY7" fmla="*/ 543336 h 1924461"/>
                <a:gd name="connsiteX8" fmla="*/ 2974228 w 4069603"/>
                <a:gd name="connsiteY8" fmla="*/ 419511 h 1924461"/>
                <a:gd name="connsiteX9" fmla="*/ 3240928 w 4069603"/>
                <a:gd name="connsiteY9" fmla="*/ 238536 h 1924461"/>
                <a:gd name="connsiteX10" fmla="*/ 3791777 w 4069603"/>
                <a:gd name="connsiteY10" fmla="*/ 2464 h 1924461"/>
                <a:gd name="connsiteX11" fmla="*/ 3955155 w 4069603"/>
                <a:gd name="connsiteY11" fmla="*/ 101451 h 1924461"/>
                <a:gd name="connsiteX12" fmla="*/ 3986064 w 4069603"/>
                <a:gd name="connsiteY12" fmla="*/ 361054 h 1924461"/>
                <a:gd name="connsiteX13" fmla="*/ 3924009 w 4069603"/>
                <a:gd name="connsiteY13" fmla="*/ 424274 h 1924461"/>
                <a:gd name="connsiteX14" fmla="*/ 3821953 w 4069603"/>
                <a:gd name="connsiteY14" fmla="*/ 457611 h 1924461"/>
                <a:gd name="connsiteX15" fmla="*/ 3726703 w 4069603"/>
                <a:gd name="connsiteY15" fmla="*/ 429036 h 1924461"/>
                <a:gd name="connsiteX16" fmla="*/ 3640978 w 4069603"/>
                <a:gd name="connsiteY16" fmla="*/ 419511 h 1924461"/>
                <a:gd name="connsiteX17" fmla="*/ 3555253 w 4069603"/>
                <a:gd name="connsiteY17" fmla="*/ 571911 h 1924461"/>
                <a:gd name="connsiteX18" fmla="*/ 3679078 w 4069603"/>
                <a:gd name="connsiteY18" fmla="*/ 819561 h 1924461"/>
                <a:gd name="connsiteX19" fmla="*/ 4037293 w 4069603"/>
                <a:gd name="connsiteY19" fmla="*/ 957953 h 1924461"/>
                <a:gd name="connsiteX20" fmla="*/ 4069603 w 4069603"/>
                <a:gd name="connsiteY20" fmla="*/ 1876836 h 1924461"/>
                <a:gd name="connsiteX21" fmla="*/ 21478 w 4069603"/>
                <a:gd name="connsiteY21" fmla="*/ 1924461 h 1924461"/>
                <a:gd name="connsiteX22" fmla="*/ 0 w 4069603"/>
                <a:gd name="connsiteY22" fmla="*/ 434639 h 1924461"/>
                <a:gd name="connsiteX0" fmla="*/ 0 w 4069603"/>
                <a:gd name="connsiteY0" fmla="*/ 434639 h 1924461"/>
                <a:gd name="connsiteX1" fmla="*/ 372005 w 4069603"/>
                <a:gd name="connsiteY1" fmla="*/ 550059 h 1924461"/>
                <a:gd name="connsiteX2" fmla="*/ 701643 w 4069603"/>
                <a:gd name="connsiteY2" fmla="*/ 540534 h 1924461"/>
                <a:gd name="connsiteX3" fmla="*/ 1167963 w 4069603"/>
                <a:gd name="connsiteY3" fmla="*/ 373007 h 1924461"/>
                <a:gd name="connsiteX4" fmla="*/ 1466758 w 4069603"/>
                <a:gd name="connsiteY4" fmla="*/ 229944 h 1924461"/>
                <a:gd name="connsiteX5" fmla="*/ 1792007 w 4069603"/>
                <a:gd name="connsiteY5" fmla="*/ 355451 h 1924461"/>
                <a:gd name="connsiteX6" fmla="*/ 2278903 w 4069603"/>
                <a:gd name="connsiteY6" fmla="*/ 552861 h 1924461"/>
                <a:gd name="connsiteX7" fmla="*/ 2688478 w 4069603"/>
                <a:gd name="connsiteY7" fmla="*/ 543336 h 1924461"/>
                <a:gd name="connsiteX8" fmla="*/ 2974228 w 4069603"/>
                <a:gd name="connsiteY8" fmla="*/ 419511 h 1924461"/>
                <a:gd name="connsiteX9" fmla="*/ 3240928 w 4069603"/>
                <a:gd name="connsiteY9" fmla="*/ 238536 h 1924461"/>
                <a:gd name="connsiteX10" fmla="*/ 3791777 w 4069603"/>
                <a:gd name="connsiteY10" fmla="*/ 2464 h 1924461"/>
                <a:gd name="connsiteX11" fmla="*/ 3955155 w 4069603"/>
                <a:gd name="connsiteY11" fmla="*/ 101451 h 1924461"/>
                <a:gd name="connsiteX12" fmla="*/ 3986064 w 4069603"/>
                <a:gd name="connsiteY12" fmla="*/ 361054 h 1924461"/>
                <a:gd name="connsiteX13" fmla="*/ 3924009 w 4069603"/>
                <a:gd name="connsiteY13" fmla="*/ 424274 h 1924461"/>
                <a:gd name="connsiteX14" fmla="*/ 3821953 w 4069603"/>
                <a:gd name="connsiteY14" fmla="*/ 457611 h 1924461"/>
                <a:gd name="connsiteX15" fmla="*/ 3726703 w 4069603"/>
                <a:gd name="connsiteY15" fmla="*/ 429036 h 1924461"/>
                <a:gd name="connsiteX16" fmla="*/ 3640978 w 4069603"/>
                <a:gd name="connsiteY16" fmla="*/ 419511 h 1924461"/>
                <a:gd name="connsiteX17" fmla="*/ 3555253 w 4069603"/>
                <a:gd name="connsiteY17" fmla="*/ 571911 h 1924461"/>
                <a:gd name="connsiteX18" fmla="*/ 3679078 w 4069603"/>
                <a:gd name="connsiteY18" fmla="*/ 819561 h 1924461"/>
                <a:gd name="connsiteX19" fmla="*/ 4037293 w 4069603"/>
                <a:gd name="connsiteY19" fmla="*/ 957953 h 1924461"/>
                <a:gd name="connsiteX20" fmla="*/ 4069603 w 4069603"/>
                <a:gd name="connsiteY20" fmla="*/ 1876836 h 1924461"/>
                <a:gd name="connsiteX21" fmla="*/ 21478 w 4069603"/>
                <a:gd name="connsiteY21" fmla="*/ 1924461 h 1924461"/>
                <a:gd name="connsiteX22" fmla="*/ 0 w 4069603"/>
                <a:gd name="connsiteY22" fmla="*/ 434639 h 1924461"/>
                <a:gd name="connsiteX0" fmla="*/ 0 w 4069603"/>
                <a:gd name="connsiteY0" fmla="*/ 434639 h 1924461"/>
                <a:gd name="connsiteX1" fmla="*/ 372005 w 4069603"/>
                <a:gd name="connsiteY1" fmla="*/ 550059 h 1924461"/>
                <a:gd name="connsiteX2" fmla="*/ 701643 w 4069603"/>
                <a:gd name="connsiteY2" fmla="*/ 540534 h 1924461"/>
                <a:gd name="connsiteX3" fmla="*/ 1167963 w 4069603"/>
                <a:gd name="connsiteY3" fmla="*/ 373007 h 1924461"/>
                <a:gd name="connsiteX4" fmla="*/ 1466758 w 4069603"/>
                <a:gd name="connsiteY4" fmla="*/ 229944 h 1924461"/>
                <a:gd name="connsiteX5" fmla="*/ 1792007 w 4069603"/>
                <a:gd name="connsiteY5" fmla="*/ 355451 h 1924461"/>
                <a:gd name="connsiteX6" fmla="*/ 2278903 w 4069603"/>
                <a:gd name="connsiteY6" fmla="*/ 552861 h 1924461"/>
                <a:gd name="connsiteX7" fmla="*/ 2688478 w 4069603"/>
                <a:gd name="connsiteY7" fmla="*/ 543336 h 1924461"/>
                <a:gd name="connsiteX8" fmla="*/ 2974228 w 4069603"/>
                <a:gd name="connsiteY8" fmla="*/ 419511 h 1924461"/>
                <a:gd name="connsiteX9" fmla="*/ 3240928 w 4069603"/>
                <a:gd name="connsiteY9" fmla="*/ 238536 h 1924461"/>
                <a:gd name="connsiteX10" fmla="*/ 3791777 w 4069603"/>
                <a:gd name="connsiteY10" fmla="*/ 2464 h 1924461"/>
                <a:gd name="connsiteX11" fmla="*/ 3955155 w 4069603"/>
                <a:gd name="connsiteY11" fmla="*/ 101451 h 1924461"/>
                <a:gd name="connsiteX12" fmla="*/ 3986064 w 4069603"/>
                <a:gd name="connsiteY12" fmla="*/ 361054 h 1924461"/>
                <a:gd name="connsiteX13" fmla="*/ 3924009 w 4069603"/>
                <a:gd name="connsiteY13" fmla="*/ 424274 h 1924461"/>
                <a:gd name="connsiteX14" fmla="*/ 3726703 w 4069603"/>
                <a:gd name="connsiteY14" fmla="*/ 429036 h 1924461"/>
                <a:gd name="connsiteX15" fmla="*/ 3640978 w 4069603"/>
                <a:gd name="connsiteY15" fmla="*/ 419511 h 1924461"/>
                <a:gd name="connsiteX16" fmla="*/ 3555253 w 4069603"/>
                <a:gd name="connsiteY16" fmla="*/ 571911 h 1924461"/>
                <a:gd name="connsiteX17" fmla="*/ 3679078 w 4069603"/>
                <a:gd name="connsiteY17" fmla="*/ 819561 h 1924461"/>
                <a:gd name="connsiteX18" fmla="*/ 4037293 w 4069603"/>
                <a:gd name="connsiteY18" fmla="*/ 957953 h 1924461"/>
                <a:gd name="connsiteX19" fmla="*/ 4069603 w 4069603"/>
                <a:gd name="connsiteY19" fmla="*/ 1876836 h 1924461"/>
                <a:gd name="connsiteX20" fmla="*/ 21478 w 4069603"/>
                <a:gd name="connsiteY20" fmla="*/ 1924461 h 1924461"/>
                <a:gd name="connsiteX21" fmla="*/ 0 w 4069603"/>
                <a:gd name="connsiteY21" fmla="*/ 434639 h 1924461"/>
                <a:gd name="connsiteX0" fmla="*/ 0 w 4069603"/>
                <a:gd name="connsiteY0" fmla="*/ 434639 h 1924461"/>
                <a:gd name="connsiteX1" fmla="*/ 372005 w 4069603"/>
                <a:gd name="connsiteY1" fmla="*/ 550059 h 1924461"/>
                <a:gd name="connsiteX2" fmla="*/ 701643 w 4069603"/>
                <a:gd name="connsiteY2" fmla="*/ 540534 h 1924461"/>
                <a:gd name="connsiteX3" fmla="*/ 1167963 w 4069603"/>
                <a:gd name="connsiteY3" fmla="*/ 373007 h 1924461"/>
                <a:gd name="connsiteX4" fmla="*/ 1466758 w 4069603"/>
                <a:gd name="connsiteY4" fmla="*/ 229944 h 1924461"/>
                <a:gd name="connsiteX5" fmla="*/ 1792007 w 4069603"/>
                <a:gd name="connsiteY5" fmla="*/ 355451 h 1924461"/>
                <a:gd name="connsiteX6" fmla="*/ 2278903 w 4069603"/>
                <a:gd name="connsiteY6" fmla="*/ 552861 h 1924461"/>
                <a:gd name="connsiteX7" fmla="*/ 2688478 w 4069603"/>
                <a:gd name="connsiteY7" fmla="*/ 543336 h 1924461"/>
                <a:gd name="connsiteX8" fmla="*/ 2974228 w 4069603"/>
                <a:gd name="connsiteY8" fmla="*/ 419511 h 1924461"/>
                <a:gd name="connsiteX9" fmla="*/ 3240928 w 4069603"/>
                <a:gd name="connsiteY9" fmla="*/ 238536 h 1924461"/>
                <a:gd name="connsiteX10" fmla="*/ 3791777 w 4069603"/>
                <a:gd name="connsiteY10" fmla="*/ 2464 h 1924461"/>
                <a:gd name="connsiteX11" fmla="*/ 3955155 w 4069603"/>
                <a:gd name="connsiteY11" fmla="*/ 101451 h 1924461"/>
                <a:gd name="connsiteX12" fmla="*/ 3986064 w 4069603"/>
                <a:gd name="connsiteY12" fmla="*/ 361054 h 1924461"/>
                <a:gd name="connsiteX13" fmla="*/ 3924009 w 4069603"/>
                <a:gd name="connsiteY13" fmla="*/ 424274 h 1924461"/>
                <a:gd name="connsiteX14" fmla="*/ 3806308 w 4069603"/>
                <a:gd name="connsiteY14" fmla="*/ 452849 h 1924461"/>
                <a:gd name="connsiteX15" fmla="*/ 3640978 w 4069603"/>
                <a:gd name="connsiteY15" fmla="*/ 419511 h 1924461"/>
                <a:gd name="connsiteX16" fmla="*/ 3555253 w 4069603"/>
                <a:gd name="connsiteY16" fmla="*/ 571911 h 1924461"/>
                <a:gd name="connsiteX17" fmla="*/ 3679078 w 4069603"/>
                <a:gd name="connsiteY17" fmla="*/ 819561 h 1924461"/>
                <a:gd name="connsiteX18" fmla="*/ 4037293 w 4069603"/>
                <a:gd name="connsiteY18" fmla="*/ 957953 h 1924461"/>
                <a:gd name="connsiteX19" fmla="*/ 4069603 w 4069603"/>
                <a:gd name="connsiteY19" fmla="*/ 1876836 h 1924461"/>
                <a:gd name="connsiteX20" fmla="*/ 21478 w 4069603"/>
                <a:gd name="connsiteY20" fmla="*/ 1924461 h 1924461"/>
                <a:gd name="connsiteX21" fmla="*/ 0 w 4069603"/>
                <a:gd name="connsiteY21" fmla="*/ 434639 h 1924461"/>
                <a:gd name="connsiteX0" fmla="*/ 0 w 4069603"/>
                <a:gd name="connsiteY0" fmla="*/ 434639 h 1924461"/>
                <a:gd name="connsiteX1" fmla="*/ 372005 w 4069603"/>
                <a:gd name="connsiteY1" fmla="*/ 550059 h 1924461"/>
                <a:gd name="connsiteX2" fmla="*/ 701643 w 4069603"/>
                <a:gd name="connsiteY2" fmla="*/ 540534 h 1924461"/>
                <a:gd name="connsiteX3" fmla="*/ 1167963 w 4069603"/>
                <a:gd name="connsiteY3" fmla="*/ 373007 h 1924461"/>
                <a:gd name="connsiteX4" fmla="*/ 1466758 w 4069603"/>
                <a:gd name="connsiteY4" fmla="*/ 229944 h 1924461"/>
                <a:gd name="connsiteX5" fmla="*/ 1792007 w 4069603"/>
                <a:gd name="connsiteY5" fmla="*/ 355451 h 1924461"/>
                <a:gd name="connsiteX6" fmla="*/ 2278903 w 4069603"/>
                <a:gd name="connsiteY6" fmla="*/ 552861 h 1924461"/>
                <a:gd name="connsiteX7" fmla="*/ 2688478 w 4069603"/>
                <a:gd name="connsiteY7" fmla="*/ 543336 h 1924461"/>
                <a:gd name="connsiteX8" fmla="*/ 2974228 w 4069603"/>
                <a:gd name="connsiteY8" fmla="*/ 419511 h 1924461"/>
                <a:gd name="connsiteX9" fmla="*/ 3240928 w 4069603"/>
                <a:gd name="connsiteY9" fmla="*/ 238536 h 1924461"/>
                <a:gd name="connsiteX10" fmla="*/ 3791777 w 4069603"/>
                <a:gd name="connsiteY10" fmla="*/ 2464 h 1924461"/>
                <a:gd name="connsiteX11" fmla="*/ 3955155 w 4069603"/>
                <a:gd name="connsiteY11" fmla="*/ 101451 h 1924461"/>
                <a:gd name="connsiteX12" fmla="*/ 3986064 w 4069603"/>
                <a:gd name="connsiteY12" fmla="*/ 361054 h 1924461"/>
                <a:gd name="connsiteX13" fmla="*/ 3924009 w 4069603"/>
                <a:gd name="connsiteY13" fmla="*/ 424274 h 1924461"/>
                <a:gd name="connsiteX14" fmla="*/ 3806308 w 4069603"/>
                <a:gd name="connsiteY14" fmla="*/ 452849 h 1924461"/>
                <a:gd name="connsiteX15" fmla="*/ 3707316 w 4069603"/>
                <a:gd name="connsiteY15" fmla="*/ 357598 h 1924461"/>
                <a:gd name="connsiteX16" fmla="*/ 3555253 w 4069603"/>
                <a:gd name="connsiteY16" fmla="*/ 571911 h 1924461"/>
                <a:gd name="connsiteX17" fmla="*/ 3679078 w 4069603"/>
                <a:gd name="connsiteY17" fmla="*/ 819561 h 1924461"/>
                <a:gd name="connsiteX18" fmla="*/ 4037293 w 4069603"/>
                <a:gd name="connsiteY18" fmla="*/ 957953 h 1924461"/>
                <a:gd name="connsiteX19" fmla="*/ 4069603 w 4069603"/>
                <a:gd name="connsiteY19" fmla="*/ 1876836 h 1924461"/>
                <a:gd name="connsiteX20" fmla="*/ 21478 w 4069603"/>
                <a:gd name="connsiteY20" fmla="*/ 1924461 h 1924461"/>
                <a:gd name="connsiteX21" fmla="*/ 0 w 4069603"/>
                <a:gd name="connsiteY21" fmla="*/ 434639 h 1924461"/>
                <a:gd name="connsiteX0" fmla="*/ 0 w 4069603"/>
                <a:gd name="connsiteY0" fmla="*/ 434639 h 1924461"/>
                <a:gd name="connsiteX1" fmla="*/ 372005 w 4069603"/>
                <a:gd name="connsiteY1" fmla="*/ 550059 h 1924461"/>
                <a:gd name="connsiteX2" fmla="*/ 701643 w 4069603"/>
                <a:gd name="connsiteY2" fmla="*/ 540534 h 1924461"/>
                <a:gd name="connsiteX3" fmla="*/ 1167963 w 4069603"/>
                <a:gd name="connsiteY3" fmla="*/ 373007 h 1924461"/>
                <a:gd name="connsiteX4" fmla="*/ 1466758 w 4069603"/>
                <a:gd name="connsiteY4" fmla="*/ 229944 h 1924461"/>
                <a:gd name="connsiteX5" fmla="*/ 1792007 w 4069603"/>
                <a:gd name="connsiteY5" fmla="*/ 355451 h 1924461"/>
                <a:gd name="connsiteX6" fmla="*/ 2278903 w 4069603"/>
                <a:gd name="connsiteY6" fmla="*/ 552861 h 1924461"/>
                <a:gd name="connsiteX7" fmla="*/ 2688478 w 4069603"/>
                <a:gd name="connsiteY7" fmla="*/ 543336 h 1924461"/>
                <a:gd name="connsiteX8" fmla="*/ 2974228 w 4069603"/>
                <a:gd name="connsiteY8" fmla="*/ 419511 h 1924461"/>
                <a:gd name="connsiteX9" fmla="*/ 3240928 w 4069603"/>
                <a:gd name="connsiteY9" fmla="*/ 238536 h 1924461"/>
                <a:gd name="connsiteX10" fmla="*/ 3791777 w 4069603"/>
                <a:gd name="connsiteY10" fmla="*/ 2464 h 1924461"/>
                <a:gd name="connsiteX11" fmla="*/ 3955155 w 4069603"/>
                <a:gd name="connsiteY11" fmla="*/ 101451 h 1924461"/>
                <a:gd name="connsiteX12" fmla="*/ 3986064 w 4069603"/>
                <a:gd name="connsiteY12" fmla="*/ 361054 h 1924461"/>
                <a:gd name="connsiteX13" fmla="*/ 3924009 w 4069603"/>
                <a:gd name="connsiteY13" fmla="*/ 424274 h 1924461"/>
                <a:gd name="connsiteX14" fmla="*/ 3806308 w 4069603"/>
                <a:gd name="connsiteY14" fmla="*/ 452849 h 1924461"/>
                <a:gd name="connsiteX15" fmla="*/ 3680781 w 4069603"/>
                <a:gd name="connsiteY15" fmla="*/ 357598 h 1924461"/>
                <a:gd name="connsiteX16" fmla="*/ 3555253 w 4069603"/>
                <a:gd name="connsiteY16" fmla="*/ 571911 h 1924461"/>
                <a:gd name="connsiteX17" fmla="*/ 3679078 w 4069603"/>
                <a:gd name="connsiteY17" fmla="*/ 819561 h 1924461"/>
                <a:gd name="connsiteX18" fmla="*/ 4037293 w 4069603"/>
                <a:gd name="connsiteY18" fmla="*/ 957953 h 1924461"/>
                <a:gd name="connsiteX19" fmla="*/ 4069603 w 4069603"/>
                <a:gd name="connsiteY19" fmla="*/ 1876836 h 1924461"/>
                <a:gd name="connsiteX20" fmla="*/ 21478 w 4069603"/>
                <a:gd name="connsiteY20" fmla="*/ 1924461 h 1924461"/>
                <a:gd name="connsiteX21" fmla="*/ 0 w 4069603"/>
                <a:gd name="connsiteY21" fmla="*/ 434639 h 1924461"/>
                <a:gd name="connsiteX0" fmla="*/ 0 w 4069603"/>
                <a:gd name="connsiteY0" fmla="*/ 433904 h 1923726"/>
                <a:gd name="connsiteX1" fmla="*/ 372005 w 4069603"/>
                <a:gd name="connsiteY1" fmla="*/ 549324 h 1923726"/>
                <a:gd name="connsiteX2" fmla="*/ 701643 w 4069603"/>
                <a:gd name="connsiteY2" fmla="*/ 539799 h 1923726"/>
                <a:gd name="connsiteX3" fmla="*/ 1167963 w 4069603"/>
                <a:gd name="connsiteY3" fmla="*/ 372272 h 1923726"/>
                <a:gd name="connsiteX4" fmla="*/ 1466758 w 4069603"/>
                <a:gd name="connsiteY4" fmla="*/ 229209 h 1923726"/>
                <a:gd name="connsiteX5" fmla="*/ 1792007 w 4069603"/>
                <a:gd name="connsiteY5" fmla="*/ 354716 h 1923726"/>
                <a:gd name="connsiteX6" fmla="*/ 2278903 w 4069603"/>
                <a:gd name="connsiteY6" fmla="*/ 552126 h 1923726"/>
                <a:gd name="connsiteX7" fmla="*/ 2688478 w 4069603"/>
                <a:gd name="connsiteY7" fmla="*/ 542601 h 1923726"/>
                <a:gd name="connsiteX8" fmla="*/ 2974228 w 4069603"/>
                <a:gd name="connsiteY8" fmla="*/ 418776 h 1923726"/>
                <a:gd name="connsiteX9" fmla="*/ 3240928 w 4069603"/>
                <a:gd name="connsiteY9" fmla="*/ 237801 h 1923726"/>
                <a:gd name="connsiteX10" fmla="*/ 3791777 w 4069603"/>
                <a:gd name="connsiteY10" fmla="*/ 1729 h 1923726"/>
                <a:gd name="connsiteX11" fmla="*/ 3928620 w 4069603"/>
                <a:gd name="connsiteY11" fmla="*/ 134054 h 1923726"/>
                <a:gd name="connsiteX12" fmla="*/ 3986064 w 4069603"/>
                <a:gd name="connsiteY12" fmla="*/ 360319 h 1923726"/>
                <a:gd name="connsiteX13" fmla="*/ 3924009 w 4069603"/>
                <a:gd name="connsiteY13" fmla="*/ 423539 h 1923726"/>
                <a:gd name="connsiteX14" fmla="*/ 3806308 w 4069603"/>
                <a:gd name="connsiteY14" fmla="*/ 452114 h 1923726"/>
                <a:gd name="connsiteX15" fmla="*/ 3680781 w 4069603"/>
                <a:gd name="connsiteY15" fmla="*/ 356863 h 1923726"/>
                <a:gd name="connsiteX16" fmla="*/ 3555253 w 4069603"/>
                <a:gd name="connsiteY16" fmla="*/ 571176 h 1923726"/>
                <a:gd name="connsiteX17" fmla="*/ 3679078 w 4069603"/>
                <a:gd name="connsiteY17" fmla="*/ 818826 h 1923726"/>
                <a:gd name="connsiteX18" fmla="*/ 4037293 w 4069603"/>
                <a:gd name="connsiteY18" fmla="*/ 957218 h 1923726"/>
                <a:gd name="connsiteX19" fmla="*/ 4069603 w 4069603"/>
                <a:gd name="connsiteY19" fmla="*/ 1876101 h 1923726"/>
                <a:gd name="connsiteX20" fmla="*/ 21478 w 4069603"/>
                <a:gd name="connsiteY20" fmla="*/ 1923726 h 1923726"/>
                <a:gd name="connsiteX21" fmla="*/ 0 w 4069603"/>
                <a:gd name="connsiteY21" fmla="*/ 433904 h 1923726"/>
                <a:gd name="connsiteX0" fmla="*/ 0 w 4069603"/>
                <a:gd name="connsiteY0" fmla="*/ 447992 h 1937814"/>
                <a:gd name="connsiteX1" fmla="*/ 372005 w 4069603"/>
                <a:gd name="connsiteY1" fmla="*/ 563412 h 1937814"/>
                <a:gd name="connsiteX2" fmla="*/ 701643 w 4069603"/>
                <a:gd name="connsiteY2" fmla="*/ 553887 h 1937814"/>
                <a:gd name="connsiteX3" fmla="*/ 1167963 w 4069603"/>
                <a:gd name="connsiteY3" fmla="*/ 386360 h 1937814"/>
                <a:gd name="connsiteX4" fmla="*/ 1466758 w 4069603"/>
                <a:gd name="connsiteY4" fmla="*/ 243297 h 1937814"/>
                <a:gd name="connsiteX5" fmla="*/ 1792007 w 4069603"/>
                <a:gd name="connsiteY5" fmla="*/ 368804 h 1937814"/>
                <a:gd name="connsiteX6" fmla="*/ 2278903 w 4069603"/>
                <a:gd name="connsiteY6" fmla="*/ 566214 h 1937814"/>
                <a:gd name="connsiteX7" fmla="*/ 2688478 w 4069603"/>
                <a:gd name="connsiteY7" fmla="*/ 556689 h 1937814"/>
                <a:gd name="connsiteX8" fmla="*/ 2974228 w 4069603"/>
                <a:gd name="connsiteY8" fmla="*/ 432864 h 1937814"/>
                <a:gd name="connsiteX9" fmla="*/ 3240928 w 4069603"/>
                <a:gd name="connsiteY9" fmla="*/ 251889 h 1937814"/>
                <a:gd name="connsiteX10" fmla="*/ 3729862 w 4069603"/>
                <a:gd name="connsiteY10" fmla="*/ 1530 h 1937814"/>
                <a:gd name="connsiteX11" fmla="*/ 3928620 w 4069603"/>
                <a:gd name="connsiteY11" fmla="*/ 148142 h 1937814"/>
                <a:gd name="connsiteX12" fmla="*/ 3986064 w 4069603"/>
                <a:gd name="connsiteY12" fmla="*/ 374407 h 1937814"/>
                <a:gd name="connsiteX13" fmla="*/ 3924009 w 4069603"/>
                <a:gd name="connsiteY13" fmla="*/ 437627 h 1937814"/>
                <a:gd name="connsiteX14" fmla="*/ 3806308 w 4069603"/>
                <a:gd name="connsiteY14" fmla="*/ 466202 h 1937814"/>
                <a:gd name="connsiteX15" fmla="*/ 3680781 w 4069603"/>
                <a:gd name="connsiteY15" fmla="*/ 370951 h 1937814"/>
                <a:gd name="connsiteX16" fmla="*/ 3555253 w 4069603"/>
                <a:gd name="connsiteY16" fmla="*/ 585264 h 1937814"/>
                <a:gd name="connsiteX17" fmla="*/ 3679078 w 4069603"/>
                <a:gd name="connsiteY17" fmla="*/ 832914 h 1937814"/>
                <a:gd name="connsiteX18" fmla="*/ 4037293 w 4069603"/>
                <a:gd name="connsiteY18" fmla="*/ 971306 h 1937814"/>
                <a:gd name="connsiteX19" fmla="*/ 4069603 w 4069603"/>
                <a:gd name="connsiteY19" fmla="*/ 1890189 h 1937814"/>
                <a:gd name="connsiteX20" fmla="*/ 21478 w 4069603"/>
                <a:gd name="connsiteY20" fmla="*/ 1937814 h 1937814"/>
                <a:gd name="connsiteX21" fmla="*/ 0 w 4069603"/>
                <a:gd name="connsiteY21" fmla="*/ 447992 h 1937814"/>
                <a:gd name="connsiteX0" fmla="*/ 0 w 4069603"/>
                <a:gd name="connsiteY0" fmla="*/ 451103 h 1940925"/>
                <a:gd name="connsiteX1" fmla="*/ 372005 w 4069603"/>
                <a:gd name="connsiteY1" fmla="*/ 566523 h 1940925"/>
                <a:gd name="connsiteX2" fmla="*/ 701643 w 4069603"/>
                <a:gd name="connsiteY2" fmla="*/ 556998 h 1940925"/>
                <a:gd name="connsiteX3" fmla="*/ 1167963 w 4069603"/>
                <a:gd name="connsiteY3" fmla="*/ 389471 h 1940925"/>
                <a:gd name="connsiteX4" fmla="*/ 1466758 w 4069603"/>
                <a:gd name="connsiteY4" fmla="*/ 246408 h 1940925"/>
                <a:gd name="connsiteX5" fmla="*/ 1792007 w 4069603"/>
                <a:gd name="connsiteY5" fmla="*/ 371915 h 1940925"/>
                <a:gd name="connsiteX6" fmla="*/ 2278903 w 4069603"/>
                <a:gd name="connsiteY6" fmla="*/ 569325 h 1940925"/>
                <a:gd name="connsiteX7" fmla="*/ 2688478 w 4069603"/>
                <a:gd name="connsiteY7" fmla="*/ 559800 h 1940925"/>
                <a:gd name="connsiteX8" fmla="*/ 2974228 w 4069603"/>
                <a:gd name="connsiteY8" fmla="*/ 435975 h 1940925"/>
                <a:gd name="connsiteX9" fmla="*/ 3240928 w 4069603"/>
                <a:gd name="connsiteY9" fmla="*/ 255000 h 1940925"/>
                <a:gd name="connsiteX10" fmla="*/ 3729862 w 4069603"/>
                <a:gd name="connsiteY10" fmla="*/ 4641 h 1940925"/>
                <a:gd name="connsiteX11" fmla="*/ 3955156 w 4069603"/>
                <a:gd name="connsiteY11" fmla="*/ 65528 h 1940925"/>
                <a:gd name="connsiteX12" fmla="*/ 3986064 w 4069603"/>
                <a:gd name="connsiteY12" fmla="*/ 377518 h 1940925"/>
                <a:gd name="connsiteX13" fmla="*/ 3924009 w 4069603"/>
                <a:gd name="connsiteY13" fmla="*/ 440738 h 1940925"/>
                <a:gd name="connsiteX14" fmla="*/ 3806308 w 4069603"/>
                <a:gd name="connsiteY14" fmla="*/ 469313 h 1940925"/>
                <a:gd name="connsiteX15" fmla="*/ 3680781 w 4069603"/>
                <a:gd name="connsiteY15" fmla="*/ 374062 h 1940925"/>
                <a:gd name="connsiteX16" fmla="*/ 3555253 w 4069603"/>
                <a:gd name="connsiteY16" fmla="*/ 588375 h 1940925"/>
                <a:gd name="connsiteX17" fmla="*/ 3679078 w 4069603"/>
                <a:gd name="connsiteY17" fmla="*/ 836025 h 1940925"/>
                <a:gd name="connsiteX18" fmla="*/ 4037293 w 4069603"/>
                <a:gd name="connsiteY18" fmla="*/ 974417 h 1940925"/>
                <a:gd name="connsiteX19" fmla="*/ 4069603 w 4069603"/>
                <a:gd name="connsiteY19" fmla="*/ 1893300 h 1940925"/>
                <a:gd name="connsiteX20" fmla="*/ 21478 w 4069603"/>
                <a:gd name="connsiteY20" fmla="*/ 1940925 h 1940925"/>
                <a:gd name="connsiteX21" fmla="*/ 0 w 4069603"/>
                <a:gd name="connsiteY21" fmla="*/ 451103 h 1940925"/>
                <a:gd name="connsiteX0" fmla="*/ 0 w 4069603"/>
                <a:gd name="connsiteY0" fmla="*/ 451103 h 1940925"/>
                <a:gd name="connsiteX1" fmla="*/ 372005 w 4069603"/>
                <a:gd name="connsiteY1" fmla="*/ 566523 h 1940925"/>
                <a:gd name="connsiteX2" fmla="*/ 701643 w 4069603"/>
                <a:gd name="connsiteY2" fmla="*/ 556998 h 1940925"/>
                <a:gd name="connsiteX3" fmla="*/ 1167963 w 4069603"/>
                <a:gd name="connsiteY3" fmla="*/ 389471 h 1940925"/>
                <a:gd name="connsiteX4" fmla="*/ 1466758 w 4069603"/>
                <a:gd name="connsiteY4" fmla="*/ 246408 h 1940925"/>
                <a:gd name="connsiteX5" fmla="*/ 1792007 w 4069603"/>
                <a:gd name="connsiteY5" fmla="*/ 371915 h 1940925"/>
                <a:gd name="connsiteX6" fmla="*/ 2278903 w 4069603"/>
                <a:gd name="connsiteY6" fmla="*/ 569325 h 1940925"/>
                <a:gd name="connsiteX7" fmla="*/ 2688478 w 4069603"/>
                <a:gd name="connsiteY7" fmla="*/ 559800 h 1940925"/>
                <a:gd name="connsiteX8" fmla="*/ 2974228 w 4069603"/>
                <a:gd name="connsiteY8" fmla="*/ 435975 h 1940925"/>
                <a:gd name="connsiteX9" fmla="*/ 3240928 w 4069603"/>
                <a:gd name="connsiteY9" fmla="*/ 255000 h 1940925"/>
                <a:gd name="connsiteX10" fmla="*/ 3729862 w 4069603"/>
                <a:gd name="connsiteY10" fmla="*/ 4641 h 1940925"/>
                <a:gd name="connsiteX11" fmla="*/ 3955156 w 4069603"/>
                <a:gd name="connsiteY11" fmla="*/ 65528 h 1940925"/>
                <a:gd name="connsiteX12" fmla="*/ 3994910 w 4069603"/>
                <a:gd name="connsiteY12" fmla="*/ 358468 h 1940925"/>
                <a:gd name="connsiteX13" fmla="*/ 3924009 w 4069603"/>
                <a:gd name="connsiteY13" fmla="*/ 440738 h 1940925"/>
                <a:gd name="connsiteX14" fmla="*/ 3806308 w 4069603"/>
                <a:gd name="connsiteY14" fmla="*/ 469313 h 1940925"/>
                <a:gd name="connsiteX15" fmla="*/ 3680781 w 4069603"/>
                <a:gd name="connsiteY15" fmla="*/ 374062 h 1940925"/>
                <a:gd name="connsiteX16" fmla="*/ 3555253 w 4069603"/>
                <a:gd name="connsiteY16" fmla="*/ 588375 h 1940925"/>
                <a:gd name="connsiteX17" fmla="*/ 3679078 w 4069603"/>
                <a:gd name="connsiteY17" fmla="*/ 836025 h 1940925"/>
                <a:gd name="connsiteX18" fmla="*/ 4037293 w 4069603"/>
                <a:gd name="connsiteY18" fmla="*/ 974417 h 1940925"/>
                <a:gd name="connsiteX19" fmla="*/ 4069603 w 4069603"/>
                <a:gd name="connsiteY19" fmla="*/ 1893300 h 1940925"/>
                <a:gd name="connsiteX20" fmla="*/ 21478 w 4069603"/>
                <a:gd name="connsiteY20" fmla="*/ 1940925 h 1940925"/>
                <a:gd name="connsiteX21" fmla="*/ 0 w 4069603"/>
                <a:gd name="connsiteY21" fmla="*/ 451103 h 1940925"/>
                <a:gd name="connsiteX0" fmla="*/ 0 w 4069603"/>
                <a:gd name="connsiteY0" fmla="*/ 451103 h 1893300"/>
                <a:gd name="connsiteX1" fmla="*/ 372005 w 4069603"/>
                <a:gd name="connsiteY1" fmla="*/ 566523 h 1893300"/>
                <a:gd name="connsiteX2" fmla="*/ 701643 w 4069603"/>
                <a:gd name="connsiteY2" fmla="*/ 556998 h 1893300"/>
                <a:gd name="connsiteX3" fmla="*/ 1167963 w 4069603"/>
                <a:gd name="connsiteY3" fmla="*/ 389471 h 1893300"/>
                <a:gd name="connsiteX4" fmla="*/ 1466758 w 4069603"/>
                <a:gd name="connsiteY4" fmla="*/ 246408 h 1893300"/>
                <a:gd name="connsiteX5" fmla="*/ 1792007 w 4069603"/>
                <a:gd name="connsiteY5" fmla="*/ 371915 h 1893300"/>
                <a:gd name="connsiteX6" fmla="*/ 2278903 w 4069603"/>
                <a:gd name="connsiteY6" fmla="*/ 569325 h 1893300"/>
                <a:gd name="connsiteX7" fmla="*/ 2688478 w 4069603"/>
                <a:gd name="connsiteY7" fmla="*/ 559800 h 1893300"/>
                <a:gd name="connsiteX8" fmla="*/ 2974228 w 4069603"/>
                <a:gd name="connsiteY8" fmla="*/ 435975 h 1893300"/>
                <a:gd name="connsiteX9" fmla="*/ 3240928 w 4069603"/>
                <a:gd name="connsiteY9" fmla="*/ 255000 h 1893300"/>
                <a:gd name="connsiteX10" fmla="*/ 3729862 w 4069603"/>
                <a:gd name="connsiteY10" fmla="*/ 4641 h 1893300"/>
                <a:gd name="connsiteX11" fmla="*/ 3955156 w 4069603"/>
                <a:gd name="connsiteY11" fmla="*/ 65528 h 1893300"/>
                <a:gd name="connsiteX12" fmla="*/ 3994910 w 4069603"/>
                <a:gd name="connsiteY12" fmla="*/ 358468 h 1893300"/>
                <a:gd name="connsiteX13" fmla="*/ 3924009 w 4069603"/>
                <a:gd name="connsiteY13" fmla="*/ 440738 h 1893300"/>
                <a:gd name="connsiteX14" fmla="*/ 3806308 w 4069603"/>
                <a:gd name="connsiteY14" fmla="*/ 469313 h 1893300"/>
                <a:gd name="connsiteX15" fmla="*/ 3680781 w 4069603"/>
                <a:gd name="connsiteY15" fmla="*/ 374062 h 1893300"/>
                <a:gd name="connsiteX16" fmla="*/ 3555253 w 4069603"/>
                <a:gd name="connsiteY16" fmla="*/ 588375 h 1893300"/>
                <a:gd name="connsiteX17" fmla="*/ 3679078 w 4069603"/>
                <a:gd name="connsiteY17" fmla="*/ 836025 h 1893300"/>
                <a:gd name="connsiteX18" fmla="*/ 4037293 w 4069603"/>
                <a:gd name="connsiteY18" fmla="*/ 974417 h 1893300"/>
                <a:gd name="connsiteX19" fmla="*/ 4069603 w 4069603"/>
                <a:gd name="connsiteY19" fmla="*/ 1893300 h 1893300"/>
                <a:gd name="connsiteX20" fmla="*/ 27 w 4069603"/>
                <a:gd name="connsiteY20" fmla="*/ 1746118 h 1893300"/>
                <a:gd name="connsiteX21" fmla="*/ 0 w 4069603"/>
                <a:gd name="connsiteY21" fmla="*/ 451103 h 1893300"/>
                <a:gd name="connsiteX0" fmla="*/ 0 w 4037293"/>
                <a:gd name="connsiteY0" fmla="*/ 451103 h 1746118"/>
                <a:gd name="connsiteX1" fmla="*/ 372005 w 4037293"/>
                <a:gd name="connsiteY1" fmla="*/ 566523 h 1746118"/>
                <a:gd name="connsiteX2" fmla="*/ 701643 w 4037293"/>
                <a:gd name="connsiteY2" fmla="*/ 556998 h 1746118"/>
                <a:gd name="connsiteX3" fmla="*/ 1167963 w 4037293"/>
                <a:gd name="connsiteY3" fmla="*/ 389471 h 1746118"/>
                <a:gd name="connsiteX4" fmla="*/ 1466758 w 4037293"/>
                <a:gd name="connsiteY4" fmla="*/ 246408 h 1746118"/>
                <a:gd name="connsiteX5" fmla="*/ 1792007 w 4037293"/>
                <a:gd name="connsiteY5" fmla="*/ 371915 h 1746118"/>
                <a:gd name="connsiteX6" fmla="*/ 2278903 w 4037293"/>
                <a:gd name="connsiteY6" fmla="*/ 569325 h 1746118"/>
                <a:gd name="connsiteX7" fmla="*/ 2688478 w 4037293"/>
                <a:gd name="connsiteY7" fmla="*/ 559800 h 1746118"/>
                <a:gd name="connsiteX8" fmla="*/ 2974228 w 4037293"/>
                <a:gd name="connsiteY8" fmla="*/ 435975 h 1746118"/>
                <a:gd name="connsiteX9" fmla="*/ 3240928 w 4037293"/>
                <a:gd name="connsiteY9" fmla="*/ 255000 h 1746118"/>
                <a:gd name="connsiteX10" fmla="*/ 3729862 w 4037293"/>
                <a:gd name="connsiteY10" fmla="*/ 4641 h 1746118"/>
                <a:gd name="connsiteX11" fmla="*/ 3955156 w 4037293"/>
                <a:gd name="connsiteY11" fmla="*/ 65528 h 1746118"/>
                <a:gd name="connsiteX12" fmla="*/ 3994910 w 4037293"/>
                <a:gd name="connsiteY12" fmla="*/ 358468 h 1746118"/>
                <a:gd name="connsiteX13" fmla="*/ 3924009 w 4037293"/>
                <a:gd name="connsiteY13" fmla="*/ 440738 h 1746118"/>
                <a:gd name="connsiteX14" fmla="*/ 3806308 w 4037293"/>
                <a:gd name="connsiteY14" fmla="*/ 469313 h 1746118"/>
                <a:gd name="connsiteX15" fmla="*/ 3680781 w 4037293"/>
                <a:gd name="connsiteY15" fmla="*/ 374062 h 1746118"/>
                <a:gd name="connsiteX16" fmla="*/ 3555253 w 4037293"/>
                <a:gd name="connsiteY16" fmla="*/ 588375 h 1746118"/>
                <a:gd name="connsiteX17" fmla="*/ 3679078 w 4037293"/>
                <a:gd name="connsiteY17" fmla="*/ 836025 h 1746118"/>
                <a:gd name="connsiteX18" fmla="*/ 4037293 w 4037293"/>
                <a:gd name="connsiteY18" fmla="*/ 974417 h 1746118"/>
                <a:gd name="connsiteX19" fmla="*/ 4033851 w 4037293"/>
                <a:gd name="connsiteY19" fmla="*/ 1670663 h 1746118"/>
                <a:gd name="connsiteX20" fmla="*/ 27 w 4037293"/>
                <a:gd name="connsiteY20" fmla="*/ 1746118 h 1746118"/>
                <a:gd name="connsiteX21" fmla="*/ 0 w 4037293"/>
                <a:gd name="connsiteY21" fmla="*/ 451103 h 1746118"/>
                <a:gd name="connsiteX0" fmla="*/ 0 w 4037293"/>
                <a:gd name="connsiteY0" fmla="*/ 451103 h 1746118"/>
                <a:gd name="connsiteX1" fmla="*/ 372005 w 4037293"/>
                <a:gd name="connsiteY1" fmla="*/ 566523 h 1746118"/>
                <a:gd name="connsiteX2" fmla="*/ 701643 w 4037293"/>
                <a:gd name="connsiteY2" fmla="*/ 556998 h 1746118"/>
                <a:gd name="connsiteX3" fmla="*/ 1167963 w 4037293"/>
                <a:gd name="connsiteY3" fmla="*/ 389471 h 1746118"/>
                <a:gd name="connsiteX4" fmla="*/ 1473909 w 4037293"/>
                <a:gd name="connsiteY4" fmla="*/ 202676 h 1746118"/>
                <a:gd name="connsiteX5" fmla="*/ 1792007 w 4037293"/>
                <a:gd name="connsiteY5" fmla="*/ 371915 h 1746118"/>
                <a:gd name="connsiteX6" fmla="*/ 2278903 w 4037293"/>
                <a:gd name="connsiteY6" fmla="*/ 569325 h 1746118"/>
                <a:gd name="connsiteX7" fmla="*/ 2688478 w 4037293"/>
                <a:gd name="connsiteY7" fmla="*/ 559800 h 1746118"/>
                <a:gd name="connsiteX8" fmla="*/ 2974228 w 4037293"/>
                <a:gd name="connsiteY8" fmla="*/ 435975 h 1746118"/>
                <a:gd name="connsiteX9" fmla="*/ 3240928 w 4037293"/>
                <a:gd name="connsiteY9" fmla="*/ 255000 h 1746118"/>
                <a:gd name="connsiteX10" fmla="*/ 3729862 w 4037293"/>
                <a:gd name="connsiteY10" fmla="*/ 4641 h 1746118"/>
                <a:gd name="connsiteX11" fmla="*/ 3955156 w 4037293"/>
                <a:gd name="connsiteY11" fmla="*/ 65528 h 1746118"/>
                <a:gd name="connsiteX12" fmla="*/ 3994910 w 4037293"/>
                <a:gd name="connsiteY12" fmla="*/ 358468 h 1746118"/>
                <a:gd name="connsiteX13" fmla="*/ 3924009 w 4037293"/>
                <a:gd name="connsiteY13" fmla="*/ 440738 h 1746118"/>
                <a:gd name="connsiteX14" fmla="*/ 3806308 w 4037293"/>
                <a:gd name="connsiteY14" fmla="*/ 469313 h 1746118"/>
                <a:gd name="connsiteX15" fmla="*/ 3680781 w 4037293"/>
                <a:gd name="connsiteY15" fmla="*/ 374062 h 1746118"/>
                <a:gd name="connsiteX16" fmla="*/ 3555253 w 4037293"/>
                <a:gd name="connsiteY16" fmla="*/ 588375 h 1746118"/>
                <a:gd name="connsiteX17" fmla="*/ 3679078 w 4037293"/>
                <a:gd name="connsiteY17" fmla="*/ 836025 h 1746118"/>
                <a:gd name="connsiteX18" fmla="*/ 4037293 w 4037293"/>
                <a:gd name="connsiteY18" fmla="*/ 974417 h 1746118"/>
                <a:gd name="connsiteX19" fmla="*/ 4033851 w 4037293"/>
                <a:gd name="connsiteY19" fmla="*/ 1670663 h 1746118"/>
                <a:gd name="connsiteX20" fmla="*/ 27 w 4037293"/>
                <a:gd name="connsiteY20" fmla="*/ 1746118 h 1746118"/>
                <a:gd name="connsiteX21" fmla="*/ 0 w 4037293"/>
                <a:gd name="connsiteY21" fmla="*/ 451103 h 1746118"/>
                <a:gd name="connsiteX0" fmla="*/ 0 w 4037293"/>
                <a:gd name="connsiteY0" fmla="*/ 451103 h 1746118"/>
                <a:gd name="connsiteX1" fmla="*/ 372005 w 4037293"/>
                <a:gd name="connsiteY1" fmla="*/ 566523 h 1746118"/>
                <a:gd name="connsiteX2" fmla="*/ 701643 w 4037293"/>
                <a:gd name="connsiteY2" fmla="*/ 556998 h 1746118"/>
                <a:gd name="connsiteX3" fmla="*/ 1167963 w 4037293"/>
                <a:gd name="connsiteY3" fmla="*/ 389471 h 1746118"/>
                <a:gd name="connsiteX4" fmla="*/ 1473909 w 4037293"/>
                <a:gd name="connsiteY4" fmla="*/ 202676 h 1746118"/>
                <a:gd name="connsiteX5" fmla="*/ 1845635 w 4037293"/>
                <a:gd name="connsiteY5" fmla="*/ 455404 h 1746118"/>
                <a:gd name="connsiteX6" fmla="*/ 2278903 w 4037293"/>
                <a:gd name="connsiteY6" fmla="*/ 569325 h 1746118"/>
                <a:gd name="connsiteX7" fmla="*/ 2688478 w 4037293"/>
                <a:gd name="connsiteY7" fmla="*/ 559800 h 1746118"/>
                <a:gd name="connsiteX8" fmla="*/ 2974228 w 4037293"/>
                <a:gd name="connsiteY8" fmla="*/ 435975 h 1746118"/>
                <a:gd name="connsiteX9" fmla="*/ 3240928 w 4037293"/>
                <a:gd name="connsiteY9" fmla="*/ 255000 h 1746118"/>
                <a:gd name="connsiteX10" fmla="*/ 3729862 w 4037293"/>
                <a:gd name="connsiteY10" fmla="*/ 4641 h 1746118"/>
                <a:gd name="connsiteX11" fmla="*/ 3955156 w 4037293"/>
                <a:gd name="connsiteY11" fmla="*/ 65528 h 1746118"/>
                <a:gd name="connsiteX12" fmla="*/ 3994910 w 4037293"/>
                <a:gd name="connsiteY12" fmla="*/ 358468 h 1746118"/>
                <a:gd name="connsiteX13" fmla="*/ 3924009 w 4037293"/>
                <a:gd name="connsiteY13" fmla="*/ 440738 h 1746118"/>
                <a:gd name="connsiteX14" fmla="*/ 3806308 w 4037293"/>
                <a:gd name="connsiteY14" fmla="*/ 469313 h 1746118"/>
                <a:gd name="connsiteX15" fmla="*/ 3680781 w 4037293"/>
                <a:gd name="connsiteY15" fmla="*/ 374062 h 1746118"/>
                <a:gd name="connsiteX16" fmla="*/ 3555253 w 4037293"/>
                <a:gd name="connsiteY16" fmla="*/ 588375 h 1746118"/>
                <a:gd name="connsiteX17" fmla="*/ 3679078 w 4037293"/>
                <a:gd name="connsiteY17" fmla="*/ 836025 h 1746118"/>
                <a:gd name="connsiteX18" fmla="*/ 4037293 w 4037293"/>
                <a:gd name="connsiteY18" fmla="*/ 974417 h 1746118"/>
                <a:gd name="connsiteX19" fmla="*/ 4033851 w 4037293"/>
                <a:gd name="connsiteY19" fmla="*/ 1670663 h 1746118"/>
                <a:gd name="connsiteX20" fmla="*/ 27 w 4037293"/>
                <a:gd name="connsiteY20" fmla="*/ 1746118 h 1746118"/>
                <a:gd name="connsiteX21" fmla="*/ 0 w 4037293"/>
                <a:gd name="connsiteY21" fmla="*/ 451103 h 1746118"/>
                <a:gd name="connsiteX0" fmla="*/ 0 w 4037293"/>
                <a:gd name="connsiteY0" fmla="*/ 451103 h 1746118"/>
                <a:gd name="connsiteX1" fmla="*/ 372005 w 4037293"/>
                <a:gd name="connsiteY1" fmla="*/ 566523 h 1746118"/>
                <a:gd name="connsiteX2" fmla="*/ 701643 w 4037293"/>
                <a:gd name="connsiteY2" fmla="*/ 556998 h 1746118"/>
                <a:gd name="connsiteX3" fmla="*/ 1167963 w 4037293"/>
                <a:gd name="connsiteY3" fmla="*/ 389471 h 1746118"/>
                <a:gd name="connsiteX4" fmla="*/ 1473909 w 4037293"/>
                <a:gd name="connsiteY4" fmla="*/ 202676 h 1746118"/>
                <a:gd name="connsiteX5" fmla="*/ 1892113 w 4037293"/>
                <a:gd name="connsiteY5" fmla="*/ 455404 h 1746118"/>
                <a:gd name="connsiteX6" fmla="*/ 2278903 w 4037293"/>
                <a:gd name="connsiteY6" fmla="*/ 569325 h 1746118"/>
                <a:gd name="connsiteX7" fmla="*/ 2688478 w 4037293"/>
                <a:gd name="connsiteY7" fmla="*/ 559800 h 1746118"/>
                <a:gd name="connsiteX8" fmla="*/ 2974228 w 4037293"/>
                <a:gd name="connsiteY8" fmla="*/ 435975 h 1746118"/>
                <a:gd name="connsiteX9" fmla="*/ 3240928 w 4037293"/>
                <a:gd name="connsiteY9" fmla="*/ 255000 h 1746118"/>
                <a:gd name="connsiteX10" fmla="*/ 3729862 w 4037293"/>
                <a:gd name="connsiteY10" fmla="*/ 4641 h 1746118"/>
                <a:gd name="connsiteX11" fmla="*/ 3955156 w 4037293"/>
                <a:gd name="connsiteY11" fmla="*/ 65528 h 1746118"/>
                <a:gd name="connsiteX12" fmla="*/ 3994910 w 4037293"/>
                <a:gd name="connsiteY12" fmla="*/ 358468 h 1746118"/>
                <a:gd name="connsiteX13" fmla="*/ 3924009 w 4037293"/>
                <a:gd name="connsiteY13" fmla="*/ 440738 h 1746118"/>
                <a:gd name="connsiteX14" fmla="*/ 3806308 w 4037293"/>
                <a:gd name="connsiteY14" fmla="*/ 469313 h 1746118"/>
                <a:gd name="connsiteX15" fmla="*/ 3680781 w 4037293"/>
                <a:gd name="connsiteY15" fmla="*/ 374062 h 1746118"/>
                <a:gd name="connsiteX16" fmla="*/ 3555253 w 4037293"/>
                <a:gd name="connsiteY16" fmla="*/ 588375 h 1746118"/>
                <a:gd name="connsiteX17" fmla="*/ 3679078 w 4037293"/>
                <a:gd name="connsiteY17" fmla="*/ 836025 h 1746118"/>
                <a:gd name="connsiteX18" fmla="*/ 4037293 w 4037293"/>
                <a:gd name="connsiteY18" fmla="*/ 974417 h 1746118"/>
                <a:gd name="connsiteX19" fmla="*/ 4033851 w 4037293"/>
                <a:gd name="connsiteY19" fmla="*/ 1670663 h 1746118"/>
                <a:gd name="connsiteX20" fmla="*/ 27 w 4037293"/>
                <a:gd name="connsiteY20" fmla="*/ 1746118 h 1746118"/>
                <a:gd name="connsiteX21" fmla="*/ 0 w 4037293"/>
                <a:gd name="connsiteY21" fmla="*/ 451103 h 1746118"/>
                <a:gd name="connsiteX0" fmla="*/ 0 w 4037293"/>
                <a:gd name="connsiteY0" fmla="*/ 451103 h 1746118"/>
                <a:gd name="connsiteX1" fmla="*/ 372005 w 4037293"/>
                <a:gd name="connsiteY1" fmla="*/ 566523 h 1746118"/>
                <a:gd name="connsiteX2" fmla="*/ 701643 w 4037293"/>
                <a:gd name="connsiteY2" fmla="*/ 556998 h 1746118"/>
                <a:gd name="connsiteX3" fmla="*/ 1103609 w 4037293"/>
                <a:gd name="connsiteY3" fmla="*/ 397423 h 1746118"/>
                <a:gd name="connsiteX4" fmla="*/ 1473909 w 4037293"/>
                <a:gd name="connsiteY4" fmla="*/ 202676 h 1746118"/>
                <a:gd name="connsiteX5" fmla="*/ 1892113 w 4037293"/>
                <a:gd name="connsiteY5" fmla="*/ 455404 h 1746118"/>
                <a:gd name="connsiteX6" fmla="*/ 2278903 w 4037293"/>
                <a:gd name="connsiteY6" fmla="*/ 569325 h 1746118"/>
                <a:gd name="connsiteX7" fmla="*/ 2688478 w 4037293"/>
                <a:gd name="connsiteY7" fmla="*/ 559800 h 1746118"/>
                <a:gd name="connsiteX8" fmla="*/ 2974228 w 4037293"/>
                <a:gd name="connsiteY8" fmla="*/ 435975 h 1746118"/>
                <a:gd name="connsiteX9" fmla="*/ 3240928 w 4037293"/>
                <a:gd name="connsiteY9" fmla="*/ 255000 h 1746118"/>
                <a:gd name="connsiteX10" fmla="*/ 3729862 w 4037293"/>
                <a:gd name="connsiteY10" fmla="*/ 4641 h 1746118"/>
                <a:gd name="connsiteX11" fmla="*/ 3955156 w 4037293"/>
                <a:gd name="connsiteY11" fmla="*/ 65528 h 1746118"/>
                <a:gd name="connsiteX12" fmla="*/ 3994910 w 4037293"/>
                <a:gd name="connsiteY12" fmla="*/ 358468 h 1746118"/>
                <a:gd name="connsiteX13" fmla="*/ 3924009 w 4037293"/>
                <a:gd name="connsiteY13" fmla="*/ 440738 h 1746118"/>
                <a:gd name="connsiteX14" fmla="*/ 3806308 w 4037293"/>
                <a:gd name="connsiteY14" fmla="*/ 469313 h 1746118"/>
                <a:gd name="connsiteX15" fmla="*/ 3680781 w 4037293"/>
                <a:gd name="connsiteY15" fmla="*/ 374062 h 1746118"/>
                <a:gd name="connsiteX16" fmla="*/ 3555253 w 4037293"/>
                <a:gd name="connsiteY16" fmla="*/ 588375 h 1746118"/>
                <a:gd name="connsiteX17" fmla="*/ 3679078 w 4037293"/>
                <a:gd name="connsiteY17" fmla="*/ 836025 h 1746118"/>
                <a:gd name="connsiteX18" fmla="*/ 4037293 w 4037293"/>
                <a:gd name="connsiteY18" fmla="*/ 974417 h 1746118"/>
                <a:gd name="connsiteX19" fmla="*/ 4033851 w 4037293"/>
                <a:gd name="connsiteY19" fmla="*/ 1670663 h 1746118"/>
                <a:gd name="connsiteX20" fmla="*/ 27 w 4037293"/>
                <a:gd name="connsiteY20" fmla="*/ 1746118 h 1746118"/>
                <a:gd name="connsiteX21" fmla="*/ 0 w 4037293"/>
                <a:gd name="connsiteY21" fmla="*/ 451103 h 1746118"/>
                <a:gd name="connsiteX0" fmla="*/ 0 w 4037293"/>
                <a:gd name="connsiteY0" fmla="*/ 451103 h 1746118"/>
                <a:gd name="connsiteX1" fmla="*/ 372005 w 4037293"/>
                <a:gd name="connsiteY1" fmla="*/ 566523 h 1746118"/>
                <a:gd name="connsiteX2" fmla="*/ 701643 w 4037293"/>
                <a:gd name="connsiteY2" fmla="*/ 556998 h 1746118"/>
                <a:gd name="connsiteX3" fmla="*/ 1103609 w 4037293"/>
                <a:gd name="connsiteY3" fmla="*/ 397423 h 1746118"/>
                <a:gd name="connsiteX4" fmla="*/ 1473909 w 4037293"/>
                <a:gd name="connsiteY4" fmla="*/ 166895 h 1746118"/>
                <a:gd name="connsiteX5" fmla="*/ 1892113 w 4037293"/>
                <a:gd name="connsiteY5" fmla="*/ 455404 h 1746118"/>
                <a:gd name="connsiteX6" fmla="*/ 2278903 w 4037293"/>
                <a:gd name="connsiteY6" fmla="*/ 569325 h 1746118"/>
                <a:gd name="connsiteX7" fmla="*/ 2688478 w 4037293"/>
                <a:gd name="connsiteY7" fmla="*/ 559800 h 1746118"/>
                <a:gd name="connsiteX8" fmla="*/ 2974228 w 4037293"/>
                <a:gd name="connsiteY8" fmla="*/ 435975 h 1746118"/>
                <a:gd name="connsiteX9" fmla="*/ 3240928 w 4037293"/>
                <a:gd name="connsiteY9" fmla="*/ 255000 h 1746118"/>
                <a:gd name="connsiteX10" fmla="*/ 3729862 w 4037293"/>
                <a:gd name="connsiteY10" fmla="*/ 4641 h 1746118"/>
                <a:gd name="connsiteX11" fmla="*/ 3955156 w 4037293"/>
                <a:gd name="connsiteY11" fmla="*/ 65528 h 1746118"/>
                <a:gd name="connsiteX12" fmla="*/ 3994910 w 4037293"/>
                <a:gd name="connsiteY12" fmla="*/ 358468 h 1746118"/>
                <a:gd name="connsiteX13" fmla="*/ 3924009 w 4037293"/>
                <a:gd name="connsiteY13" fmla="*/ 440738 h 1746118"/>
                <a:gd name="connsiteX14" fmla="*/ 3806308 w 4037293"/>
                <a:gd name="connsiteY14" fmla="*/ 469313 h 1746118"/>
                <a:gd name="connsiteX15" fmla="*/ 3680781 w 4037293"/>
                <a:gd name="connsiteY15" fmla="*/ 374062 h 1746118"/>
                <a:gd name="connsiteX16" fmla="*/ 3555253 w 4037293"/>
                <a:gd name="connsiteY16" fmla="*/ 588375 h 1746118"/>
                <a:gd name="connsiteX17" fmla="*/ 3679078 w 4037293"/>
                <a:gd name="connsiteY17" fmla="*/ 836025 h 1746118"/>
                <a:gd name="connsiteX18" fmla="*/ 4037293 w 4037293"/>
                <a:gd name="connsiteY18" fmla="*/ 974417 h 1746118"/>
                <a:gd name="connsiteX19" fmla="*/ 4033851 w 4037293"/>
                <a:gd name="connsiteY19" fmla="*/ 1670663 h 1746118"/>
                <a:gd name="connsiteX20" fmla="*/ 27 w 4037293"/>
                <a:gd name="connsiteY20" fmla="*/ 1746118 h 1746118"/>
                <a:gd name="connsiteX21" fmla="*/ 0 w 4037293"/>
                <a:gd name="connsiteY21" fmla="*/ 451103 h 174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37293" h="1746118">
                  <a:moveTo>
                    <a:pt x="0" y="451103"/>
                  </a:moveTo>
                  <a:lnTo>
                    <a:pt x="372005" y="566523"/>
                  </a:lnTo>
                  <a:cubicBezTo>
                    <a:pt x="495830" y="587160"/>
                    <a:pt x="579709" y="585181"/>
                    <a:pt x="701643" y="556998"/>
                  </a:cubicBezTo>
                  <a:cubicBezTo>
                    <a:pt x="823577" y="528815"/>
                    <a:pt x="974898" y="462440"/>
                    <a:pt x="1103609" y="397423"/>
                  </a:cubicBezTo>
                  <a:cubicBezTo>
                    <a:pt x="1232320" y="332406"/>
                    <a:pt x="1342492" y="157231"/>
                    <a:pt x="1473909" y="166895"/>
                  </a:cubicBezTo>
                  <a:cubicBezTo>
                    <a:pt x="1605326" y="176559"/>
                    <a:pt x="1757947" y="388332"/>
                    <a:pt x="1892113" y="455404"/>
                  </a:cubicBezTo>
                  <a:cubicBezTo>
                    <a:pt x="2026279" y="522476"/>
                    <a:pt x="2146176" y="551926"/>
                    <a:pt x="2278903" y="569325"/>
                  </a:cubicBezTo>
                  <a:cubicBezTo>
                    <a:pt x="2411630" y="586724"/>
                    <a:pt x="2572591" y="582025"/>
                    <a:pt x="2688478" y="559800"/>
                  </a:cubicBezTo>
                  <a:lnTo>
                    <a:pt x="2974228" y="435975"/>
                  </a:lnTo>
                  <a:lnTo>
                    <a:pt x="3240928" y="255000"/>
                  </a:lnTo>
                  <a:cubicBezTo>
                    <a:pt x="3348131" y="203422"/>
                    <a:pt x="3622628" y="11551"/>
                    <a:pt x="3729862" y="4641"/>
                  </a:cubicBezTo>
                  <a:cubicBezTo>
                    <a:pt x="3817174" y="-11234"/>
                    <a:pt x="3894831" y="14728"/>
                    <a:pt x="3955156" y="65528"/>
                  </a:cubicBezTo>
                  <a:cubicBezTo>
                    <a:pt x="4015481" y="116328"/>
                    <a:pt x="3974273" y="304493"/>
                    <a:pt x="3994910" y="358468"/>
                  </a:cubicBezTo>
                  <a:lnTo>
                    <a:pt x="3924009" y="440738"/>
                  </a:lnTo>
                  <a:lnTo>
                    <a:pt x="3806308" y="469313"/>
                  </a:lnTo>
                  <a:lnTo>
                    <a:pt x="3680781" y="374062"/>
                  </a:lnTo>
                  <a:cubicBezTo>
                    <a:pt x="3652206" y="397874"/>
                    <a:pt x="3548903" y="521700"/>
                    <a:pt x="3555253" y="588375"/>
                  </a:cubicBezTo>
                  <a:cubicBezTo>
                    <a:pt x="3561603" y="655050"/>
                    <a:pt x="3591766" y="783638"/>
                    <a:pt x="3679078" y="836025"/>
                  </a:cubicBezTo>
                  <a:lnTo>
                    <a:pt x="4037293" y="974417"/>
                  </a:lnTo>
                  <a:cubicBezTo>
                    <a:pt x="4036146" y="1206499"/>
                    <a:pt x="4034998" y="1438581"/>
                    <a:pt x="4033851" y="1670663"/>
                  </a:cubicBezTo>
                  <a:lnTo>
                    <a:pt x="27" y="1746118"/>
                  </a:lnTo>
                  <a:cubicBezTo>
                    <a:pt x="18" y="1314446"/>
                    <a:pt x="9" y="882775"/>
                    <a:pt x="0" y="451103"/>
                  </a:cubicBezTo>
                  <a:close/>
                </a:path>
              </a:pathLst>
            </a:cu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reeform: Shape 6">
              <a:extLst>
                <a:ext uri="{FF2B5EF4-FFF2-40B4-BE49-F238E27FC236}">
                  <a16:creationId xmlns:a16="http://schemas.microsoft.com/office/drawing/2014/main" id="{A1B8A74F-DBCC-4AB1-98EE-A356DBDE2E3C}"/>
                </a:ext>
              </a:extLst>
            </p:cNvPr>
            <p:cNvSpPr/>
            <p:nvPr/>
          </p:nvSpPr>
          <p:spPr>
            <a:xfrm>
              <a:off x="252558" y="4515452"/>
              <a:ext cx="5327554" cy="1743829"/>
            </a:xfrm>
            <a:custGeom>
              <a:avLst/>
              <a:gdLst>
                <a:gd name="connsiteX0" fmla="*/ 17930 w 5289177"/>
                <a:gd name="connsiteY0" fmla="*/ 992094 h 1996141"/>
                <a:gd name="connsiteX1" fmla="*/ 561788 w 5289177"/>
                <a:gd name="connsiteY1" fmla="*/ 794870 h 1996141"/>
                <a:gd name="connsiteX2" fmla="*/ 1362636 w 5289177"/>
                <a:gd name="connsiteY2" fmla="*/ 711200 h 1996141"/>
                <a:gd name="connsiteX3" fmla="*/ 2121647 w 5289177"/>
                <a:gd name="connsiteY3" fmla="*/ 848659 h 1996141"/>
                <a:gd name="connsiteX4" fmla="*/ 2892612 w 5289177"/>
                <a:gd name="connsiteY4" fmla="*/ 1051859 h 1996141"/>
                <a:gd name="connsiteX5" fmla="*/ 3490259 w 5289177"/>
                <a:gd name="connsiteY5" fmla="*/ 1010023 h 1996141"/>
                <a:gd name="connsiteX6" fmla="*/ 4087906 w 5289177"/>
                <a:gd name="connsiteY6" fmla="*/ 794870 h 1996141"/>
                <a:gd name="connsiteX7" fmla="*/ 4458447 w 5289177"/>
                <a:gd name="connsiteY7" fmla="*/ 585694 h 1996141"/>
                <a:gd name="connsiteX8" fmla="*/ 4906683 w 5289177"/>
                <a:gd name="connsiteY8" fmla="*/ 179294 h 1996141"/>
                <a:gd name="connsiteX9" fmla="*/ 5259294 w 5289177"/>
                <a:gd name="connsiteY9" fmla="*/ 0 h 1996141"/>
                <a:gd name="connsiteX10" fmla="*/ 5289177 w 5289177"/>
                <a:gd name="connsiteY10" fmla="*/ 1882588 h 1996141"/>
                <a:gd name="connsiteX11" fmla="*/ 47812 w 5289177"/>
                <a:gd name="connsiteY11" fmla="*/ 1996141 h 1996141"/>
                <a:gd name="connsiteX12" fmla="*/ 0 w 5289177"/>
                <a:gd name="connsiteY12" fmla="*/ 1039906 h 1996141"/>
                <a:gd name="connsiteX0" fmla="*/ 0 w 5271247"/>
                <a:gd name="connsiteY0" fmla="*/ 992094 h 1996141"/>
                <a:gd name="connsiteX1" fmla="*/ 543858 w 5271247"/>
                <a:gd name="connsiteY1" fmla="*/ 794870 h 1996141"/>
                <a:gd name="connsiteX2" fmla="*/ 1344706 w 5271247"/>
                <a:gd name="connsiteY2" fmla="*/ 711200 h 1996141"/>
                <a:gd name="connsiteX3" fmla="*/ 2103717 w 5271247"/>
                <a:gd name="connsiteY3" fmla="*/ 848659 h 1996141"/>
                <a:gd name="connsiteX4" fmla="*/ 2874682 w 5271247"/>
                <a:gd name="connsiteY4" fmla="*/ 1051859 h 1996141"/>
                <a:gd name="connsiteX5" fmla="*/ 3472329 w 5271247"/>
                <a:gd name="connsiteY5" fmla="*/ 1010023 h 1996141"/>
                <a:gd name="connsiteX6" fmla="*/ 4069976 w 5271247"/>
                <a:gd name="connsiteY6" fmla="*/ 794870 h 1996141"/>
                <a:gd name="connsiteX7" fmla="*/ 4440517 w 5271247"/>
                <a:gd name="connsiteY7" fmla="*/ 585694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41784 w 5271247"/>
                <a:gd name="connsiteY12" fmla="*/ 1015143 h 1996141"/>
                <a:gd name="connsiteX0" fmla="*/ 0 w 5271247"/>
                <a:gd name="connsiteY0" fmla="*/ 992094 h 1996141"/>
                <a:gd name="connsiteX1" fmla="*/ 543858 w 5271247"/>
                <a:gd name="connsiteY1" fmla="*/ 794870 h 1996141"/>
                <a:gd name="connsiteX2" fmla="*/ 1344706 w 5271247"/>
                <a:gd name="connsiteY2" fmla="*/ 711200 h 1996141"/>
                <a:gd name="connsiteX3" fmla="*/ 2103717 w 5271247"/>
                <a:gd name="connsiteY3" fmla="*/ 848659 h 1996141"/>
                <a:gd name="connsiteX4" fmla="*/ 2874682 w 5271247"/>
                <a:gd name="connsiteY4" fmla="*/ 1051859 h 1996141"/>
                <a:gd name="connsiteX5" fmla="*/ 3472329 w 5271247"/>
                <a:gd name="connsiteY5" fmla="*/ 1010023 h 1996141"/>
                <a:gd name="connsiteX6" fmla="*/ 4069976 w 5271247"/>
                <a:gd name="connsiteY6" fmla="*/ 794870 h 1996141"/>
                <a:gd name="connsiteX7" fmla="*/ 4440517 w 5271247"/>
                <a:gd name="connsiteY7" fmla="*/ 585694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543858 w 5271247"/>
                <a:gd name="connsiteY1" fmla="*/ 794870 h 1996141"/>
                <a:gd name="connsiteX2" fmla="*/ 1344706 w 5271247"/>
                <a:gd name="connsiteY2" fmla="*/ 711200 h 1996141"/>
                <a:gd name="connsiteX3" fmla="*/ 2103717 w 5271247"/>
                <a:gd name="connsiteY3" fmla="*/ 848659 h 1996141"/>
                <a:gd name="connsiteX4" fmla="*/ 2874682 w 5271247"/>
                <a:gd name="connsiteY4" fmla="*/ 1051859 h 1996141"/>
                <a:gd name="connsiteX5" fmla="*/ 3472329 w 5271247"/>
                <a:gd name="connsiteY5" fmla="*/ 1010023 h 1996141"/>
                <a:gd name="connsiteX6" fmla="*/ 4069976 w 5271247"/>
                <a:gd name="connsiteY6" fmla="*/ 794870 h 1996141"/>
                <a:gd name="connsiteX7" fmla="*/ 4440517 w 5271247"/>
                <a:gd name="connsiteY7" fmla="*/ 585694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543858 w 5271247"/>
                <a:gd name="connsiteY1" fmla="*/ 794870 h 1996141"/>
                <a:gd name="connsiteX2" fmla="*/ 1344706 w 5271247"/>
                <a:gd name="connsiteY2" fmla="*/ 711200 h 1996141"/>
                <a:gd name="connsiteX3" fmla="*/ 2103717 w 5271247"/>
                <a:gd name="connsiteY3" fmla="*/ 848659 h 1996141"/>
                <a:gd name="connsiteX4" fmla="*/ 2874682 w 5271247"/>
                <a:gd name="connsiteY4" fmla="*/ 1051859 h 1996141"/>
                <a:gd name="connsiteX5" fmla="*/ 3472329 w 5271247"/>
                <a:gd name="connsiteY5" fmla="*/ 1010023 h 1996141"/>
                <a:gd name="connsiteX6" fmla="*/ 4069976 w 5271247"/>
                <a:gd name="connsiteY6" fmla="*/ 794870 h 1996141"/>
                <a:gd name="connsiteX7" fmla="*/ 4440517 w 5271247"/>
                <a:gd name="connsiteY7" fmla="*/ 585694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543858 w 5271247"/>
                <a:gd name="connsiteY1" fmla="*/ 794870 h 1996141"/>
                <a:gd name="connsiteX2" fmla="*/ 1344706 w 5271247"/>
                <a:gd name="connsiteY2" fmla="*/ 711200 h 1996141"/>
                <a:gd name="connsiteX3" fmla="*/ 2103717 w 5271247"/>
                <a:gd name="connsiteY3" fmla="*/ 848659 h 1996141"/>
                <a:gd name="connsiteX4" fmla="*/ 2874682 w 5271247"/>
                <a:gd name="connsiteY4" fmla="*/ 1051859 h 1996141"/>
                <a:gd name="connsiteX5" fmla="*/ 3472329 w 5271247"/>
                <a:gd name="connsiteY5" fmla="*/ 1010023 h 1996141"/>
                <a:gd name="connsiteX6" fmla="*/ 4069976 w 5271247"/>
                <a:gd name="connsiteY6" fmla="*/ 794870 h 1996141"/>
                <a:gd name="connsiteX7" fmla="*/ 4440517 w 5271247"/>
                <a:gd name="connsiteY7" fmla="*/ 585694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543858 w 5271247"/>
                <a:gd name="connsiteY1" fmla="*/ 794870 h 1996141"/>
                <a:gd name="connsiteX2" fmla="*/ 1344706 w 5271247"/>
                <a:gd name="connsiteY2" fmla="*/ 711200 h 1996141"/>
                <a:gd name="connsiteX3" fmla="*/ 2103717 w 5271247"/>
                <a:gd name="connsiteY3" fmla="*/ 848659 h 1996141"/>
                <a:gd name="connsiteX4" fmla="*/ 2874682 w 5271247"/>
                <a:gd name="connsiteY4" fmla="*/ 1051859 h 1996141"/>
                <a:gd name="connsiteX5" fmla="*/ 3472329 w 5271247"/>
                <a:gd name="connsiteY5" fmla="*/ 1010023 h 1996141"/>
                <a:gd name="connsiteX6" fmla="*/ 4069976 w 5271247"/>
                <a:gd name="connsiteY6" fmla="*/ 794870 h 1996141"/>
                <a:gd name="connsiteX7" fmla="*/ 4440517 w 5271247"/>
                <a:gd name="connsiteY7" fmla="*/ 585694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543858 w 5271247"/>
                <a:gd name="connsiteY1" fmla="*/ 794870 h 1996141"/>
                <a:gd name="connsiteX2" fmla="*/ 1344706 w 5271247"/>
                <a:gd name="connsiteY2" fmla="*/ 711200 h 1996141"/>
                <a:gd name="connsiteX3" fmla="*/ 2103717 w 5271247"/>
                <a:gd name="connsiteY3" fmla="*/ 848659 h 1996141"/>
                <a:gd name="connsiteX4" fmla="*/ 2874682 w 5271247"/>
                <a:gd name="connsiteY4" fmla="*/ 1051859 h 1996141"/>
                <a:gd name="connsiteX5" fmla="*/ 3472329 w 5271247"/>
                <a:gd name="connsiteY5" fmla="*/ 1010023 h 1996141"/>
                <a:gd name="connsiteX6" fmla="*/ 4069976 w 5271247"/>
                <a:gd name="connsiteY6" fmla="*/ 794870 h 1996141"/>
                <a:gd name="connsiteX7" fmla="*/ 4440517 w 5271247"/>
                <a:gd name="connsiteY7" fmla="*/ 585694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543858 w 5271247"/>
                <a:gd name="connsiteY1" fmla="*/ 794870 h 1996141"/>
                <a:gd name="connsiteX2" fmla="*/ 1344706 w 5271247"/>
                <a:gd name="connsiteY2" fmla="*/ 711200 h 1996141"/>
                <a:gd name="connsiteX3" fmla="*/ 1960403 w 5271247"/>
                <a:gd name="connsiteY3" fmla="*/ 906285 h 1996141"/>
                <a:gd name="connsiteX4" fmla="*/ 2874682 w 5271247"/>
                <a:gd name="connsiteY4" fmla="*/ 1051859 h 1996141"/>
                <a:gd name="connsiteX5" fmla="*/ 3472329 w 5271247"/>
                <a:gd name="connsiteY5" fmla="*/ 1010023 h 1996141"/>
                <a:gd name="connsiteX6" fmla="*/ 4069976 w 5271247"/>
                <a:gd name="connsiteY6" fmla="*/ 794870 h 1996141"/>
                <a:gd name="connsiteX7" fmla="*/ 4440517 w 5271247"/>
                <a:gd name="connsiteY7" fmla="*/ 585694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543858 w 5271247"/>
                <a:gd name="connsiteY1" fmla="*/ 794870 h 1996141"/>
                <a:gd name="connsiteX2" fmla="*/ 1255135 w 5271247"/>
                <a:gd name="connsiteY2" fmla="*/ 812046 h 1996141"/>
                <a:gd name="connsiteX3" fmla="*/ 1960403 w 5271247"/>
                <a:gd name="connsiteY3" fmla="*/ 906285 h 1996141"/>
                <a:gd name="connsiteX4" fmla="*/ 2874682 w 5271247"/>
                <a:gd name="connsiteY4" fmla="*/ 1051859 h 1996141"/>
                <a:gd name="connsiteX5" fmla="*/ 3472329 w 5271247"/>
                <a:gd name="connsiteY5" fmla="*/ 1010023 h 1996141"/>
                <a:gd name="connsiteX6" fmla="*/ 4069976 w 5271247"/>
                <a:gd name="connsiteY6" fmla="*/ 794870 h 1996141"/>
                <a:gd name="connsiteX7" fmla="*/ 4440517 w 5271247"/>
                <a:gd name="connsiteY7" fmla="*/ 585694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585658 w 5271247"/>
                <a:gd name="connsiteY1" fmla="*/ 830886 h 1996141"/>
                <a:gd name="connsiteX2" fmla="*/ 1255135 w 5271247"/>
                <a:gd name="connsiteY2" fmla="*/ 812046 h 1996141"/>
                <a:gd name="connsiteX3" fmla="*/ 1960403 w 5271247"/>
                <a:gd name="connsiteY3" fmla="*/ 906285 h 1996141"/>
                <a:gd name="connsiteX4" fmla="*/ 2874682 w 5271247"/>
                <a:gd name="connsiteY4" fmla="*/ 1051859 h 1996141"/>
                <a:gd name="connsiteX5" fmla="*/ 3472329 w 5271247"/>
                <a:gd name="connsiteY5" fmla="*/ 1010023 h 1996141"/>
                <a:gd name="connsiteX6" fmla="*/ 4069976 w 5271247"/>
                <a:gd name="connsiteY6" fmla="*/ 794870 h 1996141"/>
                <a:gd name="connsiteX7" fmla="*/ 4440517 w 5271247"/>
                <a:gd name="connsiteY7" fmla="*/ 585694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585658 w 5271247"/>
                <a:gd name="connsiteY1" fmla="*/ 830886 h 1996141"/>
                <a:gd name="connsiteX2" fmla="*/ 1273049 w 5271247"/>
                <a:gd name="connsiteY2" fmla="*/ 848062 h 1996141"/>
                <a:gd name="connsiteX3" fmla="*/ 1960403 w 5271247"/>
                <a:gd name="connsiteY3" fmla="*/ 906285 h 1996141"/>
                <a:gd name="connsiteX4" fmla="*/ 2874682 w 5271247"/>
                <a:gd name="connsiteY4" fmla="*/ 1051859 h 1996141"/>
                <a:gd name="connsiteX5" fmla="*/ 3472329 w 5271247"/>
                <a:gd name="connsiteY5" fmla="*/ 1010023 h 1996141"/>
                <a:gd name="connsiteX6" fmla="*/ 4069976 w 5271247"/>
                <a:gd name="connsiteY6" fmla="*/ 794870 h 1996141"/>
                <a:gd name="connsiteX7" fmla="*/ 4440517 w 5271247"/>
                <a:gd name="connsiteY7" fmla="*/ 585694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585658 w 5271247"/>
                <a:gd name="connsiteY1" fmla="*/ 830886 h 1996141"/>
                <a:gd name="connsiteX2" fmla="*/ 1273049 w 5271247"/>
                <a:gd name="connsiteY2" fmla="*/ 848062 h 1996141"/>
                <a:gd name="connsiteX3" fmla="*/ 2079832 w 5271247"/>
                <a:gd name="connsiteY3" fmla="*/ 992723 h 1996141"/>
                <a:gd name="connsiteX4" fmla="*/ 2874682 w 5271247"/>
                <a:gd name="connsiteY4" fmla="*/ 1051859 h 1996141"/>
                <a:gd name="connsiteX5" fmla="*/ 3472329 w 5271247"/>
                <a:gd name="connsiteY5" fmla="*/ 1010023 h 1996141"/>
                <a:gd name="connsiteX6" fmla="*/ 4069976 w 5271247"/>
                <a:gd name="connsiteY6" fmla="*/ 794870 h 1996141"/>
                <a:gd name="connsiteX7" fmla="*/ 4440517 w 5271247"/>
                <a:gd name="connsiteY7" fmla="*/ 585694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585658 w 5271247"/>
                <a:gd name="connsiteY1" fmla="*/ 830886 h 1996141"/>
                <a:gd name="connsiteX2" fmla="*/ 1273049 w 5271247"/>
                <a:gd name="connsiteY2" fmla="*/ 848062 h 1996141"/>
                <a:gd name="connsiteX3" fmla="*/ 2079832 w 5271247"/>
                <a:gd name="connsiteY3" fmla="*/ 992723 h 1996141"/>
                <a:gd name="connsiteX4" fmla="*/ 2898568 w 5271247"/>
                <a:gd name="connsiteY4" fmla="*/ 1066266 h 1996141"/>
                <a:gd name="connsiteX5" fmla="*/ 3472329 w 5271247"/>
                <a:gd name="connsiteY5" fmla="*/ 1010023 h 1996141"/>
                <a:gd name="connsiteX6" fmla="*/ 4069976 w 5271247"/>
                <a:gd name="connsiteY6" fmla="*/ 794870 h 1996141"/>
                <a:gd name="connsiteX7" fmla="*/ 4440517 w 5271247"/>
                <a:gd name="connsiteY7" fmla="*/ 585694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585658 w 5271247"/>
                <a:gd name="connsiteY1" fmla="*/ 830886 h 1996141"/>
                <a:gd name="connsiteX2" fmla="*/ 1273049 w 5271247"/>
                <a:gd name="connsiteY2" fmla="*/ 848062 h 1996141"/>
                <a:gd name="connsiteX3" fmla="*/ 2079832 w 5271247"/>
                <a:gd name="connsiteY3" fmla="*/ 992723 h 1996141"/>
                <a:gd name="connsiteX4" fmla="*/ 2898568 w 5271247"/>
                <a:gd name="connsiteY4" fmla="*/ 1066266 h 1996141"/>
                <a:gd name="connsiteX5" fmla="*/ 3508157 w 5271247"/>
                <a:gd name="connsiteY5" fmla="*/ 887568 h 1996141"/>
                <a:gd name="connsiteX6" fmla="*/ 4069976 w 5271247"/>
                <a:gd name="connsiteY6" fmla="*/ 794870 h 1996141"/>
                <a:gd name="connsiteX7" fmla="*/ 4440517 w 5271247"/>
                <a:gd name="connsiteY7" fmla="*/ 585694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585658 w 5271247"/>
                <a:gd name="connsiteY1" fmla="*/ 830886 h 1996141"/>
                <a:gd name="connsiteX2" fmla="*/ 1273049 w 5271247"/>
                <a:gd name="connsiteY2" fmla="*/ 848062 h 1996141"/>
                <a:gd name="connsiteX3" fmla="*/ 2079832 w 5271247"/>
                <a:gd name="connsiteY3" fmla="*/ 992723 h 1996141"/>
                <a:gd name="connsiteX4" fmla="*/ 2898568 w 5271247"/>
                <a:gd name="connsiteY4" fmla="*/ 1066266 h 1996141"/>
                <a:gd name="connsiteX5" fmla="*/ 3508157 w 5271247"/>
                <a:gd name="connsiteY5" fmla="*/ 887568 h 1996141"/>
                <a:gd name="connsiteX6" fmla="*/ 4123719 w 5271247"/>
                <a:gd name="connsiteY6" fmla="*/ 708432 h 1996141"/>
                <a:gd name="connsiteX7" fmla="*/ 4440517 w 5271247"/>
                <a:gd name="connsiteY7" fmla="*/ 585694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585658 w 5271247"/>
                <a:gd name="connsiteY1" fmla="*/ 830886 h 1996141"/>
                <a:gd name="connsiteX2" fmla="*/ 1273049 w 5271247"/>
                <a:gd name="connsiteY2" fmla="*/ 848062 h 1996141"/>
                <a:gd name="connsiteX3" fmla="*/ 2079832 w 5271247"/>
                <a:gd name="connsiteY3" fmla="*/ 992723 h 1996141"/>
                <a:gd name="connsiteX4" fmla="*/ 2898568 w 5271247"/>
                <a:gd name="connsiteY4" fmla="*/ 1066266 h 1996141"/>
                <a:gd name="connsiteX5" fmla="*/ 3508157 w 5271247"/>
                <a:gd name="connsiteY5" fmla="*/ 887568 h 1996141"/>
                <a:gd name="connsiteX6" fmla="*/ 4123719 w 5271247"/>
                <a:gd name="connsiteY6" fmla="*/ 708432 h 1996141"/>
                <a:gd name="connsiteX7" fmla="*/ 4482318 w 5271247"/>
                <a:gd name="connsiteY7" fmla="*/ 506458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585658 w 5271247"/>
                <a:gd name="connsiteY1" fmla="*/ 830886 h 1996141"/>
                <a:gd name="connsiteX2" fmla="*/ 1273049 w 5271247"/>
                <a:gd name="connsiteY2" fmla="*/ 848062 h 1996141"/>
                <a:gd name="connsiteX3" fmla="*/ 2079832 w 5271247"/>
                <a:gd name="connsiteY3" fmla="*/ 992723 h 1996141"/>
                <a:gd name="connsiteX4" fmla="*/ 2898568 w 5271247"/>
                <a:gd name="connsiteY4" fmla="*/ 1066266 h 1996141"/>
                <a:gd name="connsiteX5" fmla="*/ 3508157 w 5271247"/>
                <a:gd name="connsiteY5" fmla="*/ 887568 h 1996141"/>
                <a:gd name="connsiteX6" fmla="*/ 4141634 w 5271247"/>
                <a:gd name="connsiteY6" fmla="*/ 672416 h 1996141"/>
                <a:gd name="connsiteX7" fmla="*/ 4482318 w 5271247"/>
                <a:gd name="connsiteY7" fmla="*/ 506458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585658 w 5271247"/>
                <a:gd name="connsiteY1" fmla="*/ 830886 h 1996141"/>
                <a:gd name="connsiteX2" fmla="*/ 1273049 w 5271247"/>
                <a:gd name="connsiteY2" fmla="*/ 848062 h 1996141"/>
                <a:gd name="connsiteX3" fmla="*/ 2079832 w 5271247"/>
                <a:gd name="connsiteY3" fmla="*/ 992723 h 1996141"/>
                <a:gd name="connsiteX4" fmla="*/ 2898568 w 5271247"/>
                <a:gd name="connsiteY4" fmla="*/ 1066266 h 1996141"/>
                <a:gd name="connsiteX5" fmla="*/ 3735071 w 5271247"/>
                <a:gd name="connsiteY5" fmla="*/ 894772 h 1996141"/>
                <a:gd name="connsiteX6" fmla="*/ 4141634 w 5271247"/>
                <a:gd name="connsiteY6" fmla="*/ 672416 h 1996141"/>
                <a:gd name="connsiteX7" fmla="*/ 4482318 w 5271247"/>
                <a:gd name="connsiteY7" fmla="*/ 506458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585658 w 5271247"/>
                <a:gd name="connsiteY1" fmla="*/ 830886 h 1996141"/>
                <a:gd name="connsiteX2" fmla="*/ 1273049 w 5271247"/>
                <a:gd name="connsiteY2" fmla="*/ 848062 h 1996141"/>
                <a:gd name="connsiteX3" fmla="*/ 2079832 w 5271247"/>
                <a:gd name="connsiteY3" fmla="*/ 992723 h 1996141"/>
                <a:gd name="connsiteX4" fmla="*/ 2976196 w 5271247"/>
                <a:gd name="connsiteY4" fmla="*/ 1008641 h 1996141"/>
                <a:gd name="connsiteX5" fmla="*/ 3735071 w 5271247"/>
                <a:gd name="connsiteY5" fmla="*/ 894772 h 1996141"/>
                <a:gd name="connsiteX6" fmla="*/ 4141634 w 5271247"/>
                <a:gd name="connsiteY6" fmla="*/ 672416 h 1996141"/>
                <a:gd name="connsiteX7" fmla="*/ 4482318 w 5271247"/>
                <a:gd name="connsiteY7" fmla="*/ 506458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585658 w 5271247"/>
                <a:gd name="connsiteY1" fmla="*/ 830886 h 1996141"/>
                <a:gd name="connsiteX2" fmla="*/ 1273049 w 5271247"/>
                <a:gd name="connsiteY2" fmla="*/ 848062 h 1996141"/>
                <a:gd name="connsiteX3" fmla="*/ 2079832 w 5271247"/>
                <a:gd name="connsiteY3" fmla="*/ 992723 h 1996141"/>
                <a:gd name="connsiteX4" fmla="*/ 2976196 w 5271247"/>
                <a:gd name="connsiteY4" fmla="*/ 1008641 h 1996141"/>
                <a:gd name="connsiteX5" fmla="*/ 3735071 w 5271247"/>
                <a:gd name="connsiteY5" fmla="*/ 894772 h 1996141"/>
                <a:gd name="connsiteX6" fmla="*/ 4141634 w 5271247"/>
                <a:gd name="connsiteY6" fmla="*/ 672416 h 1996141"/>
                <a:gd name="connsiteX7" fmla="*/ 4482318 w 5271247"/>
                <a:gd name="connsiteY7" fmla="*/ 506458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585658 w 5271247"/>
                <a:gd name="connsiteY1" fmla="*/ 830886 h 1996141"/>
                <a:gd name="connsiteX2" fmla="*/ 1273049 w 5271247"/>
                <a:gd name="connsiteY2" fmla="*/ 898484 h 1996141"/>
                <a:gd name="connsiteX3" fmla="*/ 2079832 w 5271247"/>
                <a:gd name="connsiteY3" fmla="*/ 992723 h 1996141"/>
                <a:gd name="connsiteX4" fmla="*/ 2976196 w 5271247"/>
                <a:gd name="connsiteY4" fmla="*/ 1008641 h 1996141"/>
                <a:gd name="connsiteX5" fmla="*/ 3735071 w 5271247"/>
                <a:gd name="connsiteY5" fmla="*/ 894772 h 1996141"/>
                <a:gd name="connsiteX6" fmla="*/ 4141634 w 5271247"/>
                <a:gd name="connsiteY6" fmla="*/ 672416 h 1996141"/>
                <a:gd name="connsiteX7" fmla="*/ 4482318 w 5271247"/>
                <a:gd name="connsiteY7" fmla="*/ 506458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585658 w 5271247"/>
                <a:gd name="connsiteY1" fmla="*/ 830886 h 1996141"/>
                <a:gd name="connsiteX2" fmla="*/ 1273049 w 5271247"/>
                <a:gd name="connsiteY2" fmla="*/ 898484 h 1996141"/>
                <a:gd name="connsiteX3" fmla="*/ 1769319 w 5271247"/>
                <a:gd name="connsiteY3" fmla="*/ 992723 h 1996141"/>
                <a:gd name="connsiteX4" fmla="*/ 2976196 w 5271247"/>
                <a:gd name="connsiteY4" fmla="*/ 1008641 h 1996141"/>
                <a:gd name="connsiteX5" fmla="*/ 3735071 w 5271247"/>
                <a:gd name="connsiteY5" fmla="*/ 894772 h 1996141"/>
                <a:gd name="connsiteX6" fmla="*/ 4141634 w 5271247"/>
                <a:gd name="connsiteY6" fmla="*/ 672416 h 1996141"/>
                <a:gd name="connsiteX7" fmla="*/ 4482318 w 5271247"/>
                <a:gd name="connsiteY7" fmla="*/ 506458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872286 w 5271247"/>
                <a:gd name="connsiteY1" fmla="*/ 830886 h 1996141"/>
                <a:gd name="connsiteX2" fmla="*/ 1273049 w 5271247"/>
                <a:gd name="connsiteY2" fmla="*/ 898484 h 1996141"/>
                <a:gd name="connsiteX3" fmla="*/ 1769319 w 5271247"/>
                <a:gd name="connsiteY3" fmla="*/ 992723 h 1996141"/>
                <a:gd name="connsiteX4" fmla="*/ 2976196 w 5271247"/>
                <a:gd name="connsiteY4" fmla="*/ 1008641 h 1996141"/>
                <a:gd name="connsiteX5" fmla="*/ 3735071 w 5271247"/>
                <a:gd name="connsiteY5" fmla="*/ 894772 h 1996141"/>
                <a:gd name="connsiteX6" fmla="*/ 4141634 w 5271247"/>
                <a:gd name="connsiteY6" fmla="*/ 672416 h 1996141"/>
                <a:gd name="connsiteX7" fmla="*/ 4482318 w 5271247"/>
                <a:gd name="connsiteY7" fmla="*/ 506458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872286 w 5271247"/>
                <a:gd name="connsiteY1" fmla="*/ 830886 h 1996141"/>
                <a:gd name="connsiteX2" fmla="*/ 1488020 w 5271247"/>
                <a:gd name="connsiteY2" fmla="*/ 812045 h 1996141"/>
                <a:gd name="connsiteX3" fmla="*/ 1769319 w 5271247"/>
                <a:gd name="connsiteY3" fmla="*/ 992723 h 1996141"/>
                <a:gd name="connsiteX4" fmla="*/ 2976196 w 5271247"/>
                <a:gd name="connsiteY4" fmla="*/ 1008641 h 1996141"/>
                <a:gd name="connsiteX5" fmla="*/ 3735071 w 5271247"/>
                <a:gd name="connsiteY5" fmla="*/ 894772 h 1996141"/>
                <a:gd name="connsiteX6" fmla="*/ 4141634 w 5271247"/>
                <a:gd name="connsiteY6" fmla="*/ 672416 h 1996141"/>
                <a:gd name="connsiteX7" fmla="*/ 4482318 w 5271247"/>
                <a:gd name="connsiteY7" fmla="*/ 506458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872286 w 5271247"/>
                <a:gd name="connsiteY1" fmla="*/ 830886 h 1996141"/>
                <a:gd name="connsiteX2" fmla="*/ 1488020 w 5271247"/>
                <a:gd name="connsiteY2" fmla="*/ 812045 h 1996141"/>
                <a:gd name="connsiteX3" fmla="*/ 1972347 w 5271247"/>
                <a:gd name="connsiteY3" fmla="*/ 956707 h 1996141"/>
                <a:gd name="connsiteX4" fmla="*/ 2976196 w 5271247"/>
                <a:gd name="connsiteY4" fmla="*/ 1008641 h 1996141"/>
                <a:gd name="connsiteX5" fmla="*/ 3735071 w 5271247"/>
                <a:gd name="connsiteY5" fmla="*/ 894772 h 1996141"/>
                <a:gd name="connsiteX6" fmla="*/ 4141634 w 5271247"/>
                <a:gd name="connsiteY6" fmla="*/ 672416 h 1996141"/>
                <a:gd name="connsiteX7" fmla="*/ 4482318 w 5271247"/>
                <a:gd name="connsiteY7" fmla="*/ 506458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752857 w 5271247"/>
                <a:gd name="connsiteY1" fmla="*/ 910121 h 1996141"/>
                <a:gd name="connsiteX2" fmla="*/ 1488020 w 5271247"/>
                <a:gd name="connsiteY2" fmla="*/ 812045 h 1996141"/>
                <a:gd name="connsiteX3" fmla="*/ 1972347 w 5271247"/>
                <a:gd name="connsiteY3" fmla="*/ 956707 h 1996141"/>
                <a:gd name="connsiteX4" fmla="*/ 2976196 w 5271247"/>
                <a:gd name="connsiteY4" fmla="*/ 1008641 h 1996141"/>
                <a:gd name="connsiteX5" fmla="*/ 3735071 w 5271247"/>
                <a:gd name="connsiteY5" fmla="*/ 894772 h 1996141"/>
                <a:gd name="connsiteX6" fmla="*/ 4141634 w 5271247"/>
                <a:gd name="connsiteY6" fmla="*/ 672416 h 1996141"/>
                <a:gd name="connsiteX7" fmla="*/ 4482318 w 5271247"/>
                <a:gd name="connsiteY7" fmla="*/ 506458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740915 w 5271247"/>
                <a:gd name="connsiteY1" fmla="*/ 974950 h 1996141"/>
                <a:gd name="connsiteX2" fmla="*/ 1488020 w 5271247"/>
                <a:gd name="connsiteY2" fmla="*/ 812045 h 1996141"/>
                <a:gd name="connsiteX3" fmla="*/ 1972347 w 5271247"/>
                <a:gd name="connsiteY3" fmla="*/ 956707 h 1996141"/>
                <a:gd name="connsiteX4" fmla="*/ 2976196 w 5271247"/>
                <a:gd name="connsiteY4" fmla="*/ 1008641 h 1996141"/>
                <a:gd name="connsiteX5" fmla="*/ 3735071 w 5271247"/>
                <a:gd name="connsiteY5" fmla="*/ 894772 h 1996141"/>
                <a:gd name="connsiteX6" fmla="*/ 4141634 w 5271247"/>
                <a:gd name="connsiteY6" fmla="*/ 672416 h 1996141"/>
                <a:gd name="connsiteX7" fmla="*/ 4482318 w 5271247"/>
                <a:gd name="connsiteY7" fmla="*/ 506458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740915 w 5271247"/>
                <a:gd name="connsiteY1" fmla="*/ 974950 h 1996141"/>
                <a:gd name="connsiteX2" fmla="*/ 1488020 w 5271247"/>
                <a:gd name="connsiteY2" fmla="*/ 812045 h 1996141"/>
                <a:gd name="connsiteX3" fmla="*/ 1972347 w 5271247"/>
                <a:gd name="connsiteY3" fmla="*/ 956707 h 1996141"/>
                <a:gd name="connsiteX4" fmla="*/ 2976196 w 5271247"/>
                <a:gd name="connsiteY4" fmla="*/ 1008641 h 1996141"/>
                <a:gd name="connsiteX5" fmla="*/ 3735071 w 5271247"/>
                <a:gd name="connsiteY5" fmla="*/ 894772 h 1996141"/>
                <a:gd name="connsiteX6" fmla="*/ 4141634 w 5271247"/>
                <a:gd name="connsiteY6" fmla="*/ 672416 h 1996141"/>
                <a:gd name="connsiteX7" fmla="*/ 4482318 w 5271247"/>
                <a:gd name="connsiteY7" fmla="*/ 506458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740915 w 5271247"/>
                <a:gd name="connsiteY1" fmla="*/ 974950 h 1996141"/>
                <a:gd name="connsiteX2" fmla="*/ 1488020 w 5271247"/>
                <a:gd name="connsiteY2" fmla="*/ 812045 h 1996141"/>
                <a:gd name="connsiteX3" fmla="*/ 2270917 w 5271247"/>
                <a:gd name="connsiteY3" fmla="*/ 978316 h 1996141"/>
                <a:gd name="connsiteX4" fmla="*/ 2976196 w 5271247"/>
                <a:gd name="connsiteY4" fmla="*/ 1008641 h 1996141"/>
                <a:gd name="connsiteX5" fmla="*/ 3735071 w 5271247"/>
                <a:gd name="connsiteY5" fmla="*/ 894772 h 1996141"/>
                <a:gd name="connsiteX6" fmla="*/ 4141634 w 5271247"/>
                <a:gd name="connsiteY6" fmla="*/ 672416 h 1996141"/>
                <a:gd name="connsiteX7" fmla="*/ 4482318 w 5271247"/>
                <a:gd name="connsiteY7" fmla="*/ 506458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740915 w 5271247"/>
                <a:gd name="connsiteY1" fmla="*/ 974950 h 1996141"/>
                <a:gd name="connsiteX2" fmla="*/ 1517876 w 5271247"/>
                <a:gd name="connsiteY2" fmla="*/ 703997 h 1996141"/>
                <a:gd name="connsiteX3" fmla="*/ 2270917 w 5271247"/>
                <a:gd name="connsiteY3" fmla="*/ 978316 h 1996141"/>
                <a:gd name="connsiteX4" fmla="*/ 2976196 w 5271247"/>
                <a:gd name="connsiteY4" fmla="*/ 1008641 h 1996141"/>
                <a:gd name="connsiteX5" fmla="*/ 3735071 w 5271247"/>
                <a:gd name="connsiteY5" fmla="*/ 894772 h 1996141"/>
                <a:gd name="connsiteX6" fmla="*/ 4141634 w 5271247"/>
                <a:gd name="connsiteY6" fmla="*/ 672416 h 1996141"/>
                <a:gd name="connsiteX7" fmla="*/ 4482318 w 5271247"/>
                <a:gd name="connsiteY7" fmla="*/ 506458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740915 w 5271247"/>
                <a:gd name="connsiteY1" fmla="*/ 974950 h 1996141"/>
                <a:gd name="connsiteX2" fmla="*/ 1517876 w 5271247"/>
                <a:gd name="connsiteY2" fmla="*/ 703997 h 1996141"/>
                <a:gd name="connsiteX3" fmla="*/ 2270917 w 5271247"/>
                <a:gd name="connsiteY3" fmla="*/ 978316 h 1996141"/>
                <a:gd name="connsiteX4" fmla="*/ 2976196 w 5271247"/>
                <a:gd name="connsiteY4" fmla="*/ 1008641 h 1996141"/>
                <a:gd name="connsiteX5" fmla="*/ 3836585 w 5271247"/>
                <a:gd name="connsiteY5" fmla="*/ 657066 h 1996141"/>
                <a:gd name="connsiteX6" fmla="*/ 4141634 w 5271247"/>
                <a:gd name="connsiteY6" fmla="*/ 672416 h 1996141"/>
                <a:gd name="connsiteX7" fmla="*/ 4482318 w 5271247"/>
                <a:gd name="connsiteY7" fmla="*/ 506458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740915 w 5271247"/>
                <a:gd name="connsiteY1" fmla="*/ 974950 h 1996141"/>
                <a:gd name="connsiteX2" fmla="*/ 1517876 w 5271247"/>
                <a:gd name="connsiteY2" fmla="*/ 703997 h 1996141"/>
                <a:gd name="connsiteX3" fmla="*/ 2270917 w 5271247"/>
                <a:gd name="connsiteY3" fmla="*/ 978316 h 1996141"/>
                <a:gd name="connsiteX4" fmla="*/ 2976196 w 5271247"/>
                <a:gd name="connsiteY4" fmla="*/ 1008641 h 1996141"/>
                <a:gd name="connsiteX5" fmla="*/ 3836585 w 5271247"/>
                <a:gd name="connsiteY5" fmla="*/ 657066 h 1996141"/>
                <a:gd name="connsiteX6" fmla="*/ 4231206 w 5271247"/>
                <a:gd name="connsiteY6" fmla="*/ 470726 h 1996141"/>
                <a:gd name="connsiteX7" fmla="*/ 4482318 w 5271247"/>
                <a:gd name="connsiteY7" fmla="*/ 506458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740915 w 5271247"/>
                <a:gd name="connsiteY1" fmla="*/ 974950 h 1996141"/>
                <a:gd name="connsiteX2" fmla="*/ 1517876 w 5271247"/>
                <a:gd name="connsiteY2" fmla="*/ 703997 h 1996141"/>
                <a:gd name="connsiteX3" fmla="*/ 2270917 w 5271247"/>
                <a:gd name="connsiteY3" fmla="*/ 978316 h 1996141"/>
                <a:gd name="connsiteX4" fmla="*/ 2976196 w 5271247"/>
                <a:gd name="connsiteY4" fmla="*/ 1008641 h 1996141"/>
                <a:gd name="connsiteX5" fmla="*/ 3836585 w 5271247"/>
                <a:gd name="connsiteY5" fmla="*/ 657066 h 1996141"/>
                <a:gd name="connsiteX6" fmla="*/ 4231206 w 5271247"/>
                <a:gd name="connsiteY6" fmla="*/ 470726 h 1996141"/>
                <a:gd name="connsiteX7" fmla="*/ 4482318 w 5271247"/>
                <a:gd name="connsiteY7" fmla="*/ 506458 h 1996141"/>
                <a:gd name="connsiteX8" fmla="*/ 4524666 w 5271247"/>
                <a:gd name="connsiteY8" fmla="*/ 449305 h 1996141"/>
                <a:gd name="connsiteX9" fmla="*/ 4888753 w 5271247"/>
                <a:gd name="connsiteY9" fmla="*/ 179294 h 1996141"/>
                <a:gd name="connsiteX10" fmla="*/ 5241364 w 5271247"/>
                <a:gd name="connsiteY10" fmla="*/ 0 h 1996141"/>
                <a:gd name="connsiteX11" fmla="*/ 5271247 w 5271247"/>
                <a:gd name="connsiteY11" fmla="*/ 1882588 h 1996141"/>
                <a:gd name="connsiteX12" fmla="*/ 29882 w 5271247"/>
                <a:gd name="connsiteY12" fmla="*/ 1996141 h 1996141"/>
                <a:gd name="connsiteX13" fmla="*/ 11927 w 5271247"/>
                <a:gd name="connsiteY13" fmla="*/ 1008953 h 1996141"/>
                <a:gd name="connsiteX0" fmla="*/ 0 w 5271247"/>
                <a:gd name="connsiteY0" fmla="*/ 992094 h 1996141"/>
                <a:gd name="connsiteX1" fmla="*/ 740915 w 5271247"/>
                <a:gd name="connsiteY1" fmla="*/ 974950 h 1996141"/>
                <a:gd name="connsiteX2" fmla="*/ 1517876 w 5271247"/>
                <a:gd name="connsiteY2" fmla="*/ 703997 h 1996141"/>
                <a:gd name="connsiteX3" fmla="*/ 2270917 w 5271247"/>
                <a:gd name="connsiteY3" fmla="*/ 978316 h 1996141"/>
                <a:gd name="connsiteX4" fmla="*/ 2976196 w 5271247"/>
                <a:gd name="connsiteY4" fmla="*/ 1008641 h 1996141"/>
                <a:gd name="connsiteX5" fmla="*/ 3836585 w 5271247"/>
                <a:gd name="connsiteY5" fmla="*/ 657066 h 1996141"/>
                <a:gd name="connsiteX6" fmla="*/ 4231206 w 5271247"/>
                <a:gd name="connsiteY6" fmla="*/ 470726 h 1996141"/>
                <a:gd name="connsiteX7" fmla="*/ 4595776 w 5271247"/>
                <a:gd name="connsiteY7" fmla="*/ 333581 h 1996141"/>
                <a:gd name="connsiteX8" fmla="*/ 4524666 w 5271247"/>
                <a:gd name="connsiteY8" fmla="*/ 449305 h 1996141"/>
                <a:gd name="connsiteX9" fmla="*/ 4888753 w 5271247"/>
                <a:gd name="connsiteY9" fmla="*/ 179294 h 1996141"/>
                <a:gd name="connsiteX10" fmla="*/ 5241364 w 5271247"/>
                <a:gd name="connsiteY10" fmla="*/ 0 h 1996141"/>
                <a:gd name="connsiteX11" fmla="*/ 5271247 w 5271247"/>
                <a:gd name="connsiteY11" fmla="*/ 1882588 h 1996141"/>
                <a:gd name="connsiteX12" fmla="*/ 29882 w 5271247"/>
                <a:gd name="connsiteY12" fmla="*/ 1996141 h 1996141"/>
                <a:gd name="connsiteX13" fmla="*/ 11927 w 5271247"/>
                <a:gd name="connsiteY13" fmla="*/ 1008953 h 1996141"/>
                <a:gd name="connsiteX0" fmla="*/ 0 w 5271247"/>
                <a:gd name="connsiteY0" fmla="*/ 992094 h 1996141"/>
                <a:gd name="connsiteX1" fmla="*/ 740915 w 5271247"/>
                <a:gd name="connsiteY1" fmla="*/ 974950 h 1996141"/>
                <a:gd name="connsiteX2" fmla="*/ 1517876 w 5271247"/>
                <a:gd name="connsiteY2" fmla="*/ 703997 h 1996141"/>
                <a:gd name="connsiteX3" fmla="*/ 2270917 w 5271247"/>
                <a:gd name="connsiteY3" fmla="*/ 978316 h 1996141"/>
                <a:gd name="connsiteX4" fmla="*/ 2976196 w 5271247"/>
                <a:gd name="connsiteY4" fmla="*/ 1008641 h 1996141"/>
                <a:gd name="connsiteX5" fmla="*/ 3836585 w 5271247"/>
                <a:gd name="connsiteY5" fmla="*/ 657066 h 1996141"/>
                <a:gd name="connsiteX6" fmla="*/ 4231206 w 5271247"/>
                <a:gd name="connsiteY6" fmla="*/ 470726 h 1996141"/>
                <a:gd name="connsiteX7" fmla="*/ 4595776 w 5271247"/>
                <a:gd name="connsiteY7" fmla="*/ 333581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740915 w 5271247"/>
                <a:gd name="connsiteY1" fmla="*/ 974950 h 1996141"/>
                <a:gd name="connsiteX2" fmla="*/ 1517876 w 5271247"/>
                <a:gd name="connsiteY2" fmla="*/ 703997 h 1996141"/>
                <a:gd name="connsiteX3" fmla="*/ 2270917 w 5271247"/>
                <a:gd name="connsiteY3" fmla="*/ 978316 h 1996141"/>
                <a:gd name="connsiteX4" fmla="*/ 3167282 w 5271247"/>
                <a:gd name="connsiteY4" fmla="*/ 857373 h 1996141"/>
                <a:gd name="connsiteX5" fmla="*/ 3836585 w 5271247"/>
                <a:gd name="connsiteY5" fmla="*/ 657066 h 1996141"/>
                <a:gd name="connsiteX6" fmla="*/ 4231206 w 5271247"/>
                <a:gd name="connsiteY6" fmla="*/ 470726 h 1996141"/>
                <a:gd name="connsiteX7" fmla="*/ 4595776 w 5271247"/>
                <a:gd name="connsiteY7" fmla="*/ 333581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740915 w 5271247"/>
                <a:gd name="connsiteY1" fmla="*/ 974950 h 1996141"/>
                <a:gd name="connsiteX2" fmla="*/ 1517876 w 5271247"/>
                <a:gd name="connsiteY2" fmla="*/ 703997 h 1996141"/>
                <a:gd name="connsiteX3" fmla="*/ 2270917 w 5271247"/>
                <a:gd name="connsiteY3" fmla="*/ 978316 h 1996141"/>
                <a:gd name="connsiteX4" fmla="*/ 3167282 w 5271247"/>
                <a:gd name="connsiteY4" fmla="*/ 857373 h 1996141"/>
                <a:gd name="connsiteX5" fmla="*/ 3908242 w 5271247"/>
                <a:gd name="connsiteY5" fmla="*/ 556220 h 1996141"/>
                <a:gd name="connsiteX6" fmla="*/ 4231206 w 5271247"/>
                <a:gd name="connsiteY6" fmla="*/ 470726 h 1996141"/>
                <a:gd name="connsiteX7" fmla="*/ 4595776 w 5271247"/>
                <a:gd name="connsiteY7" fmla="*/ 333581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740915 w 5271247"/>
                <a:gd name="connsiteY1" fmla="*/ 974950 h 1996141"/>
                <a:gd name="connsiteX2" fmla="*/ 1517876 w 5271247"/>
                <a:gd name="connsiteY2" fmla="*/ 703997 h 1996141"/>
                <a:gd name="connsiteX3" fmla="*/ 2270917 w 5271247"/>
                <a:gd name="connsiteY3" fmla="*/ 978316 h 1996141"/>
                <a:gd name="connsiteX4" fmla="*/ 3167282 w 5271247"/>
                <a:gd name="connsiteY4" fmla="*/ 857373 h 1996141"/>
                <a:gd name="connsiteX5" fmla="*/ 3908242 w 5271247"/>
                <a:gd name="connsiteY5" fmla="*/ 556220 h 1996141"/>
                <a:gd name="connsiteX6" fmla="*/ 4261063 w 5271247"/>
                <a:gd name="connsiteY6" fmla="*/ 384287 h 1996141"/>
                <a:gd name="connsiteX7" fmla="*/ 4595776 w 5271247"/>
                <a:gd name="connsiteY7" fmla="*/ 333581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740915 w 5271247"/>
                <a:gd name="connsiteY1" fmla="*/ 974950 h 1996141"/>
                <a:gd name="connsiteX2" fmla="*/ 1517876 w 5271247"/>
                <a:gd name="connsiteY2" fmla="*/ 703997 h 1996141"/>
                <a:gd name="connsiteX3" fmla="*/ 2270917 w 5271247"/>
                <a:gd name="connsiteY3" fmla="*/ 978316 h 1996141"/>
                <a:gd name="connsiteX4" fmla="*/ 3167282 w 5271247"/>
                <a:gd name="connsiteY4" fmla="*/ 857373 h 1996141"/>
                <a:gd name="connsiteX5" fmla="*/ 3908242 w 5271247"/>
                <a:gd name="connsiteY5" fmla="*/ 556220 h 1996141"/>
                <a:gd name="connsiteX6" fmla="*/ 4261063 w 5271247"/>
                <a:gd name="connsiteY6" fmla="*/ 384287 h 1996141"/>
                <a:gd name="connsiteX7" fmla="*/ 4607720 w 5271247"/>
                <a:gd name="connsiteY7" fmla="*/ 232737 h 1996141"/>
                <a:gd name="connsiteX8" fmla="*/ 4888753 w 5271247"/>
                <a:gd name="connsiteY8" fmla="*/ 179294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740915 w 5271247"/>
                <a:gd name="connsiteY1" fmla="*/ 974950 h 1996141"/>
                <a:gd name="connsiteX2" fmla="*/ 1517876 w 5271247"/>
                <a:gd name="connsiteY2" fmla="*/ 703997 h 1996141"/>
                <a:gd name="connsiteX3" fmla="*/ 2270917 w 5271247"/>
                <a:gd name="connsiteY3" fmla="*/ 978316 h 1996141"/>
                <a:gd name="connsiteX4" fmla="*/ 3167282 w 5271247"/>
                <a:gd name="connsiteY4" fmla="*/ 857373 h 1996141"/>
                <a:gd name="connsiteX5" fmla="*/ 3908242 w 5271247"/>
                <a:gd name="connsiteY5" fmla="*/ 556220 h 1996141"/>
                <a:gd name="connsiteX6" fmla="*/ 4261063 w 5271247"/>
                <a:gd name="connsiteY6" fmla="*/ 384287 h 1996141"/>
                <a:gd name="connsiteX7" fmla="*/ 4607720 w 5271247"/>
                <a:gd name="connsiteY7" fmla="*/ 232737 h 1996141"/>
                <a:gd name="connsiteX8" fmla="*/ 4936525 w 5271247"/>
                <a:gd name="connsiteY8" fmla="*/ 20822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740915 w 5271247"/>
                <a:gd name="connsiteY1" fmla="*/ 974950 h 1996141"/>
                <a:gd name="connsiteX2" fmla="*/ 1517876 w 5271247"/>
                <a:gd name="connsiteY2" fmla="*/ 703997 h 1996141"/>
                <a:gd name="connsiteX3" fmla="*/ 2270917 w 5271247"/>
                <a:gd name="connsiteY3" fmla="*/ 978316 h 1996141"/>
                <a:gd name="connsiteX4" fmla="*/ 3328511 w 5271247"/>
                <a:gd name="connsiteY4" fmla="*/ 727714 h 1996141"/>
                <a:gd name="connsiteX5" fmla="*/ 3908242 w 5271247"/>
                <a:gd name="connsiteY5" fmla="*/ 556220 h 1996141"/>
                <a:gd name="connsiteX6" fmla="*/ 4261063 w 5271247"/>
                <a:gd name="connsiteY6" fmla="*/ 384287 h 1996141"/>
                <a:gd name="connsiteX7" fmla="*/ 4607720 w 5271247"/>
                <a:gd name="connsiteY7" fmla="*/ 232737 h 1996141"/>
                <a:gd name="connsiteX8" fmla="*/ 4936525 w 5271247"/>
                <a:gd name="connsiteY8" fmla="*/ 20822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740915 w 5271247"/>
                <a:gd name="connsiteY1" fmla="*/ 974950 h 1996141"/>
                <a:gd name="connsiteX2" fmla="*/ 1517876 w 5271247"/>
                <a:gd name="connsiteY2" fmla="*/ 703997 h 1996141"/>
                <a:gd name="connsiteX3" fmla="*/ 2270917 w 5271247"/>
                <a:gd name="connsiteY3" fmla="*/ 978316 h 1996141"/>
                <a:gd name="connsiteX4" fmla="*/ 3370311 w 5271247"/>
                <a:gd name="connsiteY4" fmla="*/ 670089 h 1996141"/>
                <a:gd name="connsiteX5" fmla="*/ 3908242 w 5271247"/>
                <a:gd name="connsiteY5" fmla="*/ 556220 h 1996141"/>
                <a:gd name="connsiteX6" fmla="*/ 4261063 w 5271247"/>
                <a:gd name="connsiteY6" fmla="*/ 384287 h 1996141"/>
                <a:gd name="connsiteX7" fmla="*/ 4607720 w 5271247"/>
                <a:gd name="connsiteY7" fmla="*/ 232737 h 1996141"/>
                <a:gd name="connsiteX8" fmla="*/ 4936525 w 5271247"/>
                <a:gd name="connsiteY8" fmla="*/ 20822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740915 w 5271247"/>
                <a:gd name="connsiteY1" fmla="*/ 974950 h 1996141"/>
                <a:gd name="connsiteX2" fmla="*/ 1517876 w 5271247"/>
                <a:gd name="connsiteY2" fmla="*/ 703997 h 1996141"/>
                <a:gd name="connsiteX3" fmla="*/ 2270917 w 5271247"/>
                <a:gd name="connsiteY3" fmla="*/ 978316 h 1996141"/>
                <a:gd name="connsiteX4" fmla="*/ 3370311 w 5271247"/>
                <a:gd name="connsiteY4" fmla="*/ 670089 h 1996141"/>
                <a:gd name="connsiteX5" fmla="*/ 3985871 w 5271247"/>
                <a:gd name="connsiteY5" fmla="*/ 455376 h 1996141"/>
                <a:gd name="connsiteX6" fmla="*/ 4261063 w 5271247"/>
                <a:gd name="connsiteY6" fmla="*/ 384287 h 1996141"/>
                <a:gd name="connsiteX7" fmla="*/ 4607720 w 5271247"/>
                <a:gd name="connsiteY7" fmla="*/ 232737 h 1996141"/>
                <a:gd name="connsiteX8" fmla="*/ 4936525 w 5271247"/>
                <a:gd name="connsiteY8" fmla="*/ 20822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740915 w 5271247"/>
                <a:gd name="connsiteY1" fmla="*/ 974950 h 1996141"/>
                <a:gd name="connsiteX2" fmla="*/ 1517876 w 5271247"/>
                <a:gd name="connsiteY2" fmla="*/ 703997 h 1996141"/>
                <a:gd name="connsiteX3" fmla="*/ 2270917 w 5271247"/>
                <a:gd name="connsiteY3" fmla="*/ 978316 h 1996141"/>
                <a:gd name="connsiteX4" fmla="*/ 3370311 w 5271247"/>
                <a:gd name="connsiteY4" fmla="*/ 670089 h 1996141"/>
                <a:gd name="connsiteX5" fmla="*/ 3985871 w 5271247"/>
                <a:gd name="connsiteY5" fmla="*/ 455376 h 1996141"/>
                <a:gd name="connsiteX6" fmla="*/ 4290920 w 5271247"/>
                <a:gd name="connsiteY6" fmla="*/ 355474 h 1996141"/>
                <a:gd name="connsiteX7" fmla="*/ 4607720 w 5271247"/>
                <a:gd name="connsiteY7" fmla="*/ 232737 h 1996141"/>
                <a:gd name="connsiteX8" fmla="*/ 4936525 w 5271247"/>
                <a:gd name="connsiteY8" fmla="*/ 20822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992094 h 1996141"/>
                <a:gd name="connsiteX1" fmla="*/ 740915 w 5271247"/>
                <a:gd name="connsiteY1" fmla="*/ 974950 h 1996141"/>
                <a:gd name="connsiteX2" fmla="*/ 1517876 w 5271247"/>
                <a:gd name="connsiteY2" fmla="*/ 703997 h 1996141"/>
                <a:gd name="connsiteX3" fmla="*/ 2270917 w 5271247"/>
                <a:gd name="connsiteY3" fmla="*/ 978316 h 1996141"/>
                <a:gd name="connsiteX4" fmla="*/ 3370311 w 5271247"/>
                <a:gd name="connsiteY4" fmla="*/ 670089 h 1996141"/>
                <a:gd name="connsiteX5" fmla="*/ 3985871 w 5271247"/>
                <a:gd name="connsiteY5" fmla="*/ 455376 h 1996141"/>
                <a:gd name="connsiteX6" fmla="*/ 4290920 w 5271247"/>
                <a:gd name="connsiteY6" fmla="*/ 355474 h 1996141"/>
                <a:gd name="connsiteX7" fmla="*/ 4613691 w 5271247"/>
                <a:gd name="connsiteY7" fmla="*/ 146299 h 1996141"/>
                <a:gd name="connsiteX8" fmla="*/ 4936525 w 5271247"/>
                <a:gd name="connsiteY8" fmla="*/ 20822 h 1996141"/>
                <a:gd name="connsiteX9" fmla="*/ 5241364 w 5271247"/>
                <a:gd name="connsiteY9" fmla="*/ 0 h 1996141"/>
                <a:gd name="connsiteX10" fmla="*/ 5271247 w 5271247"/>
                <a:gd name="connsiteY10" fmla="*/ 1882588 h 1996141"/>
                <a:gd name="connsiteX11" fmla="*/ 29882 w 5271247"/>
                <a:gd name="connsiteY11" fmla="*/ 1996141 h 1996141"/>
                <a:gd name="connsiteX12" fmla="*/ 11927 w 5271247"/>
                <a:gd name="connsiteY12" fmla="*/ 1008953 h 1996141"/>
                <a:gd name="connsiteX0" fmla="*/ 0 w 5271247"/>
                <a:gd name="connsiteY0" fmla="*/ 1000085 h 2004132"/>
                <a:gd name="connsiteX1" fmla="*/ 740915 w 5271247"/>
                <a:gd name="connsiteY1" fmla="*/ 982941 h 2004132"/>
                <a:gd name="connsiteX2" fmla="*/ 1517876 w 5271247"/>
                <a:gd name="connsiteY2" fmla="*/ 711988 h 2004132"/>
                <a:gd name="connsiteX3" fmla="*/ 2270917 w 5271247"/>
                <a:gd name="connsiteY3" fmla="*/ 986307 h 2004132"/>
                <a:gd name="connsiteX4" fmla="*/ 3370311 w 5271247"/>
                <a:gd name="connsiteY4" fmla="*/ 678080 h 2004132"/>
                <a:gd name="connsiteX5" fmla="*/ 3985871 w 5271247"/>
                <a:gd name="connsiteY5" fmla="*/ 463367 h 2004132"/>
                <a:gd name="connsiteX6" fmla="*/ 4290920 w 5271247"/>
                <a:gd name="connsiteY6" fmla="*/ 363465 h 2004132"/>
                <a:gd name="connsiteX7" fmla="*/ 4613691 w 5271247"/>
                <a:gd name="connsiteY7" fmla="*/ 154290 h 2004132"/>
                <a:gd name="connsiteX8" fmla="*/ 4960410 w 5271247"/>
                <a:gd name="connsiteY8" fmla="*/ 0 h 2004132"/>
                <a:gd name="connsiteX9" fmla="*/ 5241364 w 5271247"/>
                <a:gd name="connsiteY9" fmla="*/ 7991 h 2004132"/>
                <a:gd name="connsiteX10" fmla="*/ 5271247 w 5271247"/>
                <a:gd name="connsiteY10" fmla="*/ 1890579 h 2004132"/>
                <a:gd name="connsiteX11" fmla="*/ 29882 w 5271247"/>
                <a:gd name="connsiteY11" fmla="*/ 2004132 h 2004132"/>
                <a:gd name="connsiteX12" fmla="*/ 11927 w 5271247"/>
                <a:gd name="connsiteY12" fmla="*/ 1016944 h 2004132"/>
                <a:gd name="connsiteX0" fmla="*/ 0 w 5271247"/>
                <a:gd name="connsiteY0" fmla="*/ 1000085 h 2004132"/>
                <a:gd name="connsiteX1" fmla="*/ 740915 w 5271247"/>
                <a:gd name="connsiteY1" fmla="*/ 982941 h 2004132"/>
                <a:gd name="connsiteX2" fmla="*/ 1517876 w 5271247"/>
                <a:gd name="connsiteY2" fmla="*/ 711988 h 2004132"/>
                <a:gd name="connsiteX3" fmla="*/ 2270917 w 5271247"/>
                <a:gd name="connsiteY3" fmla="*/ 986307 h 2004132"/>
                <a:gd name="connsiteX4" fmla="*/ 3095626 w 5271247"/>
                <a:gd name="connsiteY4" fmla="*/ 814940 h 2004132"/>
                <a:gd name="connsiteX5" fmla="*/ 3985871 w 5271247"/>
                <a:gd name="connsiteY5" fmla="*/ 463367 h 2004132"/>
                <a:gd name="connsiteX6" fmla="*/ 4290920 w 5271247"/>
                <a:gd name="connsiteY6" fmla="*/ 363465 h 2004132"/>
                <a:gd name="connsiteX7" fmla="*/ 4613691 w 5271247"/>
                <a:gd name="connsiteY7" fmla="*/ 154290 h 2004132"/>
                <a:gd name="connsiteX8" fmla="*/ 4960410 w 5271247"/>
                <a:gd name="connsiteY8" fmla="*/ 0 h 2004132"/>
                <a:gd name="connsiteX9" fmla="*/ 5241364 w 5271247"/>
                <a:gd name="connsiteY9" fmla="*/ 7991 h 2004132"/>
                <a:gd name="connsiteX10" fmla="*/ 5271247 w 5271247"/>
                <a:gd name="connsiteY10" fmla="*/ 1890579 h 2004132"/>
                <a:gd name="connsiteX11" fmla="*/ 29882 w 5271247"/>
                <a:gd name="connsiteY11" fmla="*/ 2004132 h 2004132"/>
                <a:gd name="connsiteX12" fmla="*/ 11927 w 5271247"/>
                <a:gd name="connsiteY12" fmla="*/ 1016944 h 2004132"/>
                <a:gd name="connsiteX0" fmla="*/ 0 w 5271247"/>
                <a:gd name="connsiteY0" fmla="*/ 1000085 h 2004132"/>
                <a:gd name="connsiteX1" fmla="*/ 740915 w 5271247"/>
                <a:gd name="connsiteY1" fmla="*/ 982941 h 2004132"/>
                <a:gd name="connsiteX2" fmla="*/ 1517876 w 5271247"/>
                <a:gd name="connsiteY2" fmla="*/ 711988 h 2004132"/>
                <a:gd name="connsiteX3" fmla="*/ 2175374 w 5271247"/>
                <a:gd name="connsiteY3" fmla="*/ 899869 h 2004132"/>
                <a:gd name="connsiteX4" fmla="*/ 3095626 w 5271247"/>
                <a:gd name="connsiteY4" fmla="*/ 814940 h 2004132"/>
                <a:gd name="connsiteX5" fmla="*/ 3985871 w 5271247"/>
                <a:gd name="connsiteY5" fmla="*/ 463367 h 2004132"/>
                <a:gd name="connsiteX6" fmla="*/ 4290920 w 5271247"/>
                <a:gd name="connsiteY6" fmla="*/ 363465 h 2004132"/>
                <a:gd name="connsiteX7" fmla="*/ 4613691 w 5271247"/>
                <a:gd name="connsiteY7" fmla="*/ 154290 h 2004132"/>
                <a:gd name="connsiteX8" fmla="*/ 4960410 w 5271247"/>
                <a:gd name="connsiteY8" fmla="*/ 0 h 2004132"/>
                <a:gd name="connsiteX9" fmla="*/ 5241364 w 5271247"/>
                <a:gd name="connsiteY9" fmla="*/ 7991 h 2004132"/>
                <a:gd name="connsiteX10" fmla="*/ 5271247 w 5271247"/>
                <a:gd name="connsiteY10" fmla="*/ 1890579 h 2004132"/>
                <a:gd name="connsiteX11" fmla="*/ 29882 w 5271247"/>
                <a:gd name="connsiteY11" fmla="*/ 2004132 h 2004132"/>
                <a:gd name="connsiteX12" fmla="*/ 11927 w 5271247"/>
                <a:gd name="connsiteY12" fmla="*/ 1016944 h 2004132"/>
                <a:gd name="connsiteX0" fmla="*/ 0 w 5271247"/>
                <a:gd name="connsiteY0" fmla="*/ 1000085 h 2004132"/>
                <a:gd name="connsiteX1" fmla="*/ 740915 w 5271247"/>
                <a:gd name="connsiteY1" fmla="*/ 982941 h 2004132"/>
                <a:gd name="connsiteX2" fmla="*/ 1517876 w 5271247"/>
                <a:gd name="connsiteY2" fmla="*/ 711988 h 2004132"/>
                <a:gd name="connsiteX3" fmla="*/ 2175374 w 5271247"/>
                <a:gd name="connsiteY3" fmla="*/ 899869 h 2004132"/>
                <a:gd name="connsiteX4" fmla="*/ 3095626 w 5271247"/>
                <a:gd name="connsiteY4" fmla="*/ 814940 h 2004132"/>
                <a:gd name="connsiteX5" fmla="*/ 3985871 w 5271247"/>
                <a:gd name="connsiteY5" fmla="*/ 463367 h 2004132"/>
                <a:gd name="connsiteX6" fmla="*/ 4290920 w 5271247"/>
                <a:gd name="connsiteY6" fmla="*/ 363465 h 2004132"/>
                <a:gd name="connsiteX7" fmla="*/ 4613691 w 5271247"/>
                <a:gd name="connsiteY7" fmla="*/ 154290 h 2004132"/>
                <a:gd name="connsiteX8" fmla="*/ 4960410 w 5271247"/>
                <a:gd name="connsiteY8" fmla="*/ 0 h 2004132"/>
                <a:gd name="connsiteX9" fmla="*/ 5241364 w 5271247"/>
                <a:gd name="connsiteY9" fmla="*/ 7991 h 2004132"/>
                <a:gd name="connsiteX10" fmla="*/ 5271247 w 5271247"/>
                <a:gd name="connsiteY10" fmla="*/ 1890579 h 2004132"/>
                <a:gd name="connsiteX11" fmla="*/ 29882 w 5271247"/>
                <a:gd name="connsiteY11" fmla="*/ 2004132 h 2004132"/>
                <a:gd name="connsiteX12" fmla="*/ 11927 w 5271247"/>
                <a:gd name="connsiteY12" fmla="*/ 1016944 h 2004132"/>
                <a:gd name="connsiteX0" fmla="*/ 0 w 5271247"/>
                <a:gd name="connsiteY0" fmla="*/ 1000085 h 2004132"/>
                <a:gd name="connsiteX1" fmla="*/ 740915 w 5271247"/>
                <a:gd name="connsiteY1" fmla="*/ 982941 h 2004132"/>
                <a:gd name="connsiteX2" fmla="*/ 1058078 w 5271247"/>
                <a:gd name="connsiteY2" fmla="*/ 841646 h 2004132"/>
                <a:gd name="connsiteX3" fmla="*/ 2175374 w 5271247"/>
                <a:gd name="connsiteY3" fmla="*/ 899869 h 2004132"/>
                <a:gd name="connsiteX4" fmla="*/ 3095626 w 5271247"/>
                <a:gd name="connsiteY4" fmla="*/ 814940 h 2004132"/>
                <a:gd name="connsiteX5" fmla="*/ 3985871 w 5271247"/>
                <a:gd name="connsiteY5" fmla="*/ 463367 h 2004132"/>
                <a:gd name="connsiteX6" fmla="*/ 4290920 w 5271247"/>
                <a:gd name="connsiteY6" fmla="*/ 363465 h 2004132"/>
                <a:gd name="connsiteX7" fmla="*/ 4613691 w 5271247"/>
                <a:gd name="connsiteY7" fmla="*/ 154290 h 2004132"/>
                <a:gd name="connsiteX8" fmla="*/ 4960410 w 5271247"/>
                <a:gd name="connsiteY8" fmla="*/ 0 h 2004132"/>
                <a:gd name="connsiteX9" fmla="*/ 5241364 w 5271247"/>
                <a:gd name="connsiteY9" fmla="*/ 7991 h 2004132"/>
                <a:gd name="connsiteX10" fmla="*/ 5271247 w 5271247"/>
                <a:gd name="connsiteY10" fmla="*/ 1890579 h 2004132"/>
                <a:gd name="connsiteX11" fmla="*/ 29882 w 5271247"/>
                <a:gd name="connsiteY11" fmla="*/ 2004132 h 2004132"/>
                <a:gd name="connsiteX12" fmla="*/ 11927 w 5271247"/>
                <a:gd name="connsiteY12" fmla="*/ 1016944 h 2004132"/>
                <a:gd name="connsiteX0" fmla="*/ 0 w 5271247"/>
                <a:gd name="connsiteY0" fmla="*/ 1000085 h 2004132"/>
                <a:gd name="connsiteX1" fmla="*/ 740915 w 5271247"/>
                <a:gd name="connsiteY1" fmla="*/ 982941 h 2004132"/>
                <a:gd name="connsiteX2" fmla="*/ 1058078 w 5271247"/>
                <a:gd name="connsiteY2" fmla="*/ 841646 h 2004132"/>
                <a:gd name="connsiteX3" fmla="*/ 2175374 w 5271247"/>
                <a:gd name="connsiteY3" fmla="*/ 899869 h 2004132"/>
                <a:gd name="connsiteX4" fmla="*/ 3095626 w 5271247"/>
                <a:gd name="connsiteY4" fmla="*/ 814940 h 2004132"/>
                <a:gd name="connsiteX5" fmla="*/ 3985871 w 5271247"/>
                <a:gd name="connsiteY5" fmla="*/ 463367 h 2004132"/>
                <a:gd name="connsiteX6" fmla="*/ 4290920 w 5271247"/>
                <a:gd name="connsiteY6" fmla="*/ 363465 h 2004132"/>
                <a:gd name="connsiteX7" fmla="*/ 4613691 w 5271247"/>
                <a:gd name="connsiteY7" fmla="*/ 154290 h 2004132"/>
                <a:gd name="connsiteX8" fmla="*/ 4960410 w 5271247"/>
                <a:gd name="connsiteY8" fmla="*/ 0 h 2004132"/>
                <a:gd name="connsiteX9" fmla="*/ 5241364 w 5271247"/>
                <a:gd name="connsiteY9" fmla="*/ 7991 h 2004132"/>
                <a:gd name="connsiteX10" fmla="*/ 5271247 w 5271247"/>
                <a:gd name="connsiteY10" fmla="*/ 1890579 h 2004132"/>
                <a:gd name="connsiteX11" fmla="*/ 29882 w 5271247"/>
                <a:gd name="connsiteY11" fmla="*/ 2004132 h 2004132"/>
                <a:gd name="connsiteX12" fmla="*/ 11927 w 5271247"/>
                <a:gd name="connsiteY12" fmla="*/ 1153805 h 2004132"/>
                <a:gd name="connsiteX0" fmla="*/ 35845 w 5259320"/>
                <a:gd name="connsiteY0" fmla="*/ 1122539 h 2004132"/>
                <a:gd name="connsiteX1" fmla="*/ 728988 w 5259320"/>
                <a:gd name="connsiteY1" fmla="*/ 982941 h 2004132"/>
                <a:gd name="connsiteX2" fmla="*/ 1046151 w 5259320"/>
                <a:gd name="connsiteY2" fmla="*/ 841646 h 2004132"/>
                <a:gd name="connsiteX3" fmla="*/ 2163447 w 5259320"/>
                <a:gd name="connsiteY3" fmla="*/ 899869 h 2004132"/>
                <a:gd name="connsiteX4" fmla="*/ 3083699 w 5259320"/>
                <a:gd name="connsiteY4" fmla="*/ 814940 h 2004132"/>
                <a:gd name="connsiteX5" fmla="*/ 3973944 w 5259320"/>
                <a:gd name="connsiteY5" fmla="*/ 463367 h 2004132"/>
                <a:gd name="connsiteX6" fmla="*/ 4278993 w 5259320"/>
                <a:gd name="connsiteY6" fmla="*/ 363465 h 2004132"/>
                <a:gd name="connsiteX7" fmla="*/ 4601764 w 5259320"/>
                <a:gd name="connsiteY7" fmla="*/ 154290 h 2004132"/>
                <a:gd name="connsiteX8" fmla="*/ 4948483 w 5259320"/>
                <a:gd name="connsiteY8" fmla="*/ 0 h 2004132"/>
                <a:gd name="connsiteX9" fmla="*/ 5229437 w 5259320"/>
                <a:gd name="connsiteY9" fmla="*/ 7991 h 2004132"/>
                <a:gd name="connsiteX10" fmla="*/ 5259320 w 5259320"/>
                <a:gd name="connsiteY10" fmla="*/ 1890579 h 2004132"/>
                <a:gd name="connsiteX11" fmla="*/ 17955 w 5259320"/>
                <a:gd name="connsiteY11" fmla="*/ 2004132 h 2004132"/>
                <a:gd name="connsiteX12" fmla="*/ 0 w 5259320"/>
                <a:gd name="connsiteY12" fmla="*/ 1153805 h 2004132"/>
                <a:gd name="connsiteX0" fmla="*/ 35845 w 5259320"/>
                <a:gd name="connsiteY0" fmla="*/ 1122539 h 2004132"/>
                <a:gd name="connsiteX1" fmla="*/ 734960 w 5259320"/>
                <a:gd name="connsiteY1" fmla="*/ 1076583 h 2004132"/>
                <a:gd name="connsiteX2" fmla="*/ 1046151 w 5259320"/>
                <a:gd name="connsiteY2" fmla="*/ 841646 h 2004132"/>
                <a:gd name="connsiteX3" fmla="*/ 2163447 w 5259320"/>
                <a:gd name="connsiteY3" fmla="*/ 899869 h 2004132"/>
                <a:gd name="connsiteX4" fmla="*/ 3083699 w 5259320"/>
                <a:gd name="connsiteY4" fmla="*/ 814940 h 2004132"/>
                <a:gd name="connsiteX5" fmla="*/ 3973944 w 5259320"/>
                <a:gd name="connsiteY5" fmla="*/ 463367 h 2004132"/>
                <a:gd name="connsiteX6" fmla="*/ 4278993 w 5259320"/>
                <a:gd name="connsiteY6" fmla="*/ 363465 h 2004132"/>
                <a:gd name="connsiteX7" fmla="*/ 4601764 w 5259320"/>
                <a:gd name="connsiteY7" fmla="*/ 154290 h 2004132"/>
                <a:gd name="connsiteX8" fmla="*/ 4948483 w 5259320"/>
                <a:gd name="connsiteY8" fmla="*/ 0 h 2004132"/>
                <a:gd name="connsiteX9" fmla="*/ 5229437 w 5259320"/>
                <a:gd name="connsiteY9" fmla="*/ 7991 h 2004132"/>
                <a:gd name="connsiteX10" fmla="*/ 5259320 w 5259320"/>
                <a:gd name="connsiteY10" fmla="*/ 1890579 h 2004132"/>
                <a:gd name="connsiteX11" fmla="*/ 17955 w 5259320"/>
                <a:gd name="connsiteY11" fmla="*/ 2004132 h 2004132"/>
                <a:gd name="connsiteX12" fmla="*/ 0 w 5259320"/>
                <a:gd name="connsiteY12" fmla="*/ 1153805 h 2004132"/>
                <a:gd name="connsiteX0" fmla="*/ 35845 w 5259320"/>
                <a:gd name="connsiteY0" fmla="*/ 1122539 h 2004132"/>
                <a:gd name="connsiteX1" fmla="*/ 734960 w 5259320"/>
                <a:gd name="connsiteY1" fmla="*/ 1076583 h 2004132"/>
                <a:gd name="connsiteX2" fmla="*/ 1392493 w 5259320"/>
                <a:gd name="connsiteY2" fmla="*/ 884866 h 2004132"/>
                <a:gd name="connsiteX3" fmla="*/ 2163447 w 5259320"/>
                <a:gd name="connsiteY3" fmla="*/ 899869 h 2004132"/>
                <a:gd name="connsiteX4" fmla="*/ 3083699 w 5259320"/>
                <a:gd name="connsiteY4" fmla="*/ 814940 h 2004132"/>
                <a:gd name="connsiteX5" fmla="*/ 3973944 w 5259320"/>
                <a:gd name="connsiteY5" fmla="*/ 463367 h 2004132"/>
                <a:gd name="connsiteX6" fmla="*/ 4278993 w 5259320"/>
                <a:gd name="connsiteY6" fmla="*/ 363465 h 2004132"/>
                <a:gd name="connsiteX7" fmla="*/ 4601764 w 5259320"/>
                <a:gd name="connsiteY7" fmla="*/ 154290 h 2004132"/>
                <a:gd name="connsiteX8" fmla="*/ 4948483 w 5259320"/>
                <a:gd name="connsiteY8" fmla="*/ 0 h 2004132"/>
                <a:gd name="connsiteX9" fmla="*/ 5229437 w 5259320"/>
                <a:gd name="connsiteY9" fmla="*/ 7991 h 2004132"/>
                <a:gd name="connsiteX10" fmla="*/ 5259320 w 5259320"/>
                <a:gd name="connsiteY10" fmla="*/ 1890579 h 2004132"/>
                <a:gd name="connsiteX11" fmla="*/ 17955 w 5259320"/>
                <a:gd name="connsiteY11" fmla="*/ 2004132 h 2004132"/>
                <a:gd name="connsiteX12" fmla="*/ 0 w 5259320"/>
                <a:gd name="connsiteY12" fmla="*/ 1153805 h 2004132"/>
                <a:gd name="connsiteX0" fmla="*/ 35845 w 5259320"/>
                <a:gd name="connsiteY0" fmla="*/ 1122539 h 2004132"/>
                <a:gd name="connsiteX1" fmla="*/ 734960 w 5259320"/>
                <a:gd name="connsiteY1" fmla="*/ 1076583 h 2004132"/>
                <a:gd name="connsiteX2" fmla="*/ 1392493 w 5259320"/>
                <a:gd name="connsiteY2" fmla="*/ 884866 h 2004132"/>
                <a:gd name="connsiteX3" fmla="*/ 2181361 w 5259320"/>
                <a:gd name="connsiteY3" fmla="*/ 1051136 h 2004132"/>
                <a:gd name="connsiteX4" fmla="*/ 3083699 w 5259320"/>
                <a:gd name="connsiteY4" fmla="*/ 814940 h 2004132"/>
                <a:gd name="connsiteX5" fmla="*/ 3973944 w 5259320"/>
                <a:gd name="connsiteY5" fmla="*/ 463367 h 2004132"/>
                <a:gd name="connsiteX6" fmla="*/ 4278993 w 5259320"/>
                <a:gd name="connsiteY6" fmla="*/ 363465 h 2004132"/>
                <a:gd name="connsiteX7" fmla="*/ 4601764 w 5259320"/>
                <a:gd name="connsiteY7" fmla="*/ 154290 h 2004132"/>
                <a:gd name="connsiteX8" fmla="*/ 4948483 w 5259320"/>
                <a:gd name="connsiteY8" fmla="*/ 0 h 2004132"/>
                <a:gd name="connsiteX9" fmla="*/ 5229437 w 5259320"/>
                <a:gd name="connsiteY9" fmla="*/ 7991 h 2004132"/>
                <a:gd name="connsiteX10" fmla="*/ 5259320 w 5259320"/>
                <a:gd name="connsiteY10" fmla="*/ 1890579 h 2004132"/>
                <a:gd name="connsiteX11" fmla="*/ 17955 w 5259320"/>
                <a:gd name="connsiteY11" fmla="*/ 2004132 h 2004132"/>
                <a:gd name="connsiteX12" fmla="*/ 0 w 5259320"/>
                <a:gd name="connsiteY12" fmla="*/ 1153805 h 2004132"/>
                <a:gd name="connsiteX0" fmla="*/ 35845 w 5259320"/>
                <a:gd name="connsiteY0" fmla="*/ 1122539 h 2004132"/>
                <a:gd name="connsiteX1" fmla="*/ 806616 w 5259320"/>
                <a:gd name="connsiteY1" fmla="*/ 1119802 h 2004132"/>
                <a:gd name="connsiteX2" fmla="*/ 1392493 w 5259320"/>
                <a:gd name="connsiteY2" fmla="*/ 884866 h 2004132"/>
                <a:gd name="connsiteX3" fmla="*/ 2181361 w 5259320"/>
                <a:gd name="connsiteY3" fmla="*/ 1051136 h 2004132"/>
                <a:gd name="connsiteX4" fmla="*/ 3083699 w 5259320"/>
                <a:gd name="connsiteY4" fmla="*/ 814940 h 2004132"/>
                <a:gd name="connsiteX5" fmla="*/ 3973944 w 5259320"/>
                <a:gd name="connsiteY5" fmla="*/ 463367 h 2004132"/>
                <a:gd name="connsiteX6" fmla="*/ 4278993 w 5259320"/>
                <a:gd name="connsiteY6" fmla="*/ 363465 h 2004132"/>
                <a:gd name="connsiteX7" fmla="*/ 4601764 w 5259320"/>
                <a:gd name="connsiteY7" fmla="*/ 154290 h 2004132"/>
                <a:gd name="connsiteX8" fmla="*/ 4948483 w 5259320"/>
                <a:gd name="connsiteY8" fmla="*/ 0 h 2004132"/>
                <a:gd name="connsiteX9" fmla="*/ 5229437 w 5259320"/>
                <a:gd name="connsiteY9" fmla="*/ 7991 h 2004132"/>
                <a:gd name="connsiteX10" fmla="*/ 5259320 w 5259320"/>
                <a:gd name="connsiteY10" fmla="*/ 1890579 h 2004132"/>
                <a:gd name="connsiteX11" fmla="*/ 17955 w 5259320"/>
                <a:gd name="connsiteY11" fmla="*/ 2004132 h 2004132"/>
                <a:gd name="connsiteX12" fmla="*/ 0 w 5259320"/>
                <a:gd name="connsiteY12" fmla="*/ 1153805 h 2004132"/>
                <a:gd name="connsiteX0" fmla="*/ 35845 w 5259320"/>
                <a:gd name="connsiteY0" fmla="*/ 1122539 h 2004132"/>
                <a:gd name="connsiteX1" fmla="*/ 806616 w 5259320"/>
                <a:gd name="connsiteY1" fmla="*/ 1119802 h 2004132"/>
                <a:gd name="connsiteX2" fmla="*/ 1392493 w 5259320"/>
                <a:gd name="connsiteY2" fmla="*/ 884866 h 2004132"/>
                <a:gd name="connsiteX3" fmla="*/ 2181361 w 5259320"/>
                <a:gd name="connsiteY3" fmla="*/ 1051136 h 2004132"/>
                <a:gd name="connsiteX4" fmla="*/ 3083699 w 5259320"/>
                <a:gd name="connsiteY4" fmla="*/ 814940 h 2004132"/>
                <a:gd name="connsiteX5" fmla="*/ 3973944 w 5259320"/>
                <a:gd name="connsiteY5" fmla="*/ 463367 h 2004132"/>
                <a:gd name="connsiteX6" fmla="*/ 4278993 w 5259320"/>
                <a:gd name="connsiteY6" fmla="*/ 363465 h 2004132"/>
                <a:gd name="connsiteX7" fmla="*/ 4601764 w 5259320"/>
                <a:gd name="connsiteY7" fmla="*/ 154290 h 2004132"/>
                <a:gd name="connsiteX8" fmla="*/ 4948483 w 5259320"/>
                <a:gd name="connsiteY8" fmla="*/ 0 h 2004132"/>
                <a:gd name="connsiteX9" fmla="*/ 5229437 w 5259320"/>
                <a:gd name="connsiteY9" fmla="*/ 7991 h 2004132"/>
                <a:gd name="connsiteX10" fmla="*/ 5259320 w 5259320"/>
                <a:gd name="connsiteY10" fmla="*/ 1890579 h 2004132"/>
                <a:gd name="connsiteX11" fmla="*/ 17955 w 5259320"/>
                <a:gd name="connsiteY11" fmla="*/ 2004132 h 2004132"/>
                <a:gd name="connsiteX12" fmla="*/ 0 w 5259320"/>
                <a:gd name="connsiteY12" fmla="*/ 1333886 h 2004132"/>
                <a:gd name="connsiteX0" fmla="*/ 0 w 5289161"/>
                <a:gd name="connsiteY0" fmla="*/ 1302621 h 2004132"/>
                <a:gd name="connsiteX1" fmla="*/ 836457 w 5289161"/>
                <a:gd name="connsiteY1" fmla="*/ 1119802 h 2004132"/>
                <a:gd name="connsiteX2" fmla="*/ 1422334 w 5289161"/>
                <a:gd name="connsiteY2" fmla="*/ 884866 h 2004132"/>
                <a:gd name="connsiteX3" fmla="*/ 2211202 w 5289161"/>
                <a:gd name="connsiteY3" fmla="*/ 1051136 h 2004132"/>
                <a:gd name="connsiteX4" fmla="*/ 3113540 w 5289161"/>
                <a:gd name="connsiteY4" fmla="*/ 814940 h 2004132"/>
                <a:gd name="connsiteX5" fmla="*/ 4003785 w 5289161"/>
                <a:gd name="connsiteY5" fmla="*/ 463367 h 2004132"/>
                <a:gd name="connsiteX6" fmla="*/ 4308834 w 5289161"/>
                <a:gd name="connsiteY6" fmla="*/ 363465 h 2004132"/>
                <a:gd name="connsiteX7" fmla="*/ 4631605 w 5289161"/>
                <a:gd name="connsiteY7" fmla="*/ 154290 h 2004132"/>
                <a:gd name="connsiteX8" fmla="*/ 4978324 w 5289161"/>
                <a:gd name="connsiteY8" fmla="*/ 0 h 2004132"/>
                <a:gd name="connsiteX9" fmla="*/ 5259278 w 5289161"/>
                <a:gd name="connsiteY9" fmla="*/ 7991 h 2004132"/>
                <a:gd name="connsiteX10" fmla="*/ 5289161 w 5289161"/>
                <a:gd name="connsiteY10" fmla="*/ 1890579 h 2004132"/>
                <a:gd name="connsiteX11" fmla="*/ 47796 w 5289161"/>
                <a:gd name="connsiteY11" fmla="*/ 2004132 h 2004132"/>
                <a:gd name="connsiteX12" fmla="*/ 29841 w 5289161"/>
                <a:gd name="connsiteY12" fmla="*/ 1333886 h 2004132"/>
                <a:gd name="connsiteX0" fmla="*/ 0 w 5289161"/>
                <a:gd name="connsiteY0" fmla="*/ 1302621 h 2004132"/>
                <a:gd name="connsiteX1" fmla="*/ 615514 w 5289161"/>
                <a:gd name="connsiteY1" fmla="*/ 1278273 h 2004132"/>
                <a:gd name="connsiteX2" fmla="*/ 1422334 w 5289161"/>
                <a:gd name="connsiteY2" fmla="*/ 884866 h 2004132"/>
                <a:gd name="connsiteX3" fmla="*/ 2211202 w 5289161"/>
                <a:gd name="connsiteY3" fmla="*/ 1051136 h 2004132"/>
                <a:gd name="connsiteX4" fmla="*/ 3113540 w 5289161"/>
                <a:gd name="connsiteY4" fmla="*/ 814940 h 2004132"/>
                <a:gd name="connsiteX5" fmla="*/ 4003785 w 5289161"/>
                <a:gd name="connsiteY5" fmla="*/ 463367 h 2004132"/>
                <a:gd name="connsiteX6" fmla="*/ 4308834 w 5289161"/>
                <a:gd name="connsiteY6" fmla="*/ 363465 h 2004132"/>
                <a:gd name="connsiteX7" fmla="*/ 4631605 w 5289161"/>
                <a:gd name="connsiteY7" fmla="*/ 154290 h 2004132"/>
                <a:gd name="connsiteX8" fmla="*/ 4978324 w 5289161"/>
                <a:gd name="connsiteY8" fmla="*/ 0 h 2004132"/>
                <a:gd name="connsiteX9" fmla="*/ 5259278 w 5289161"/>
                <a:gd name="connsiteY9" fmla="*/ 7991 h 2004132"/>
                <a:gd name="connsiteX10" fmla="*/ 5289161 w 5289161"/>
                <a:gd name="connsiteY10" fmla="*/ 1890579 h 2004132"/>
                <a:gd name="connsiteX11" fmla="*/ 47796 w 5289161"/>
                <a:gd name="connsiteY11" fmla="*/ 2004132 h 2004132"/>
                <a:gd name="connsiteX12" fmla="*/ 29841 w 5289161"/>
                <a:gd name="connsiteY12" fmla="*/ 1333886 h 2004132"/>
                <a:gd name="connsiteX0" fmla="*/ 0 w 5289161"/>
                <a:gd name="connsiteY0" fmla="*/ 1302621 h 2004132"/>
                <a:gd name="connsiteX1" fmla="*/ 615514 w 5289161"/>
                <a:gd name="connsiteY1" fmla="*/ 1278273 h 2004132"/>
                <a:gd name="connsiteX2" fmla="*/ 1201392 w 5289161"/>
                <a:gd name="connsiteY2" fmla="*/ 985712 h 2004132"/>
                <a:gd name="connsiteX3" fmla="*/ 2211202 w 5289161"/>
                <a:gd name="connsiteY3" fmla="*/ 1051136 h 2004132"/>
                <a:gd name="connsiteX4" fmla="*/ 3113540 w 5289161"/>
                <a:gd name="connsiteY4" fmla="*/ 814940 h 2004132"/>
                <a:gd name="connsiteX5" fmla="*/ 4003785 w 5289161"/>
                <a:gd name="connsiteY5" fmla="*/ 463367 h 2004132"/>
                <a:gd name="connsiteX6" fmla="*/ 4308834 w 5289161"/>
                <a:gd name="connsiteY6" fmla="*/ 363465 h 2004132"/>
                <a:gd name="connsiteX7" fmla="*/ 4631605 w 5289161"/>
                <a:gd name="connsiteY7" fmla="*/ 154290 h 2004132"/>
                <a:gd name="connsiteX8" fmla="*/ 4978324 w 5289161"/>
                <a:gd name="connsiteY8" fmla="*/ 0 h 2004132"/>
                <a:gd name="connsiteX9" fmla="*/ 5259278 w 5289161"/>
                <a:gd name="connsiteY9" fmla="*/ 7991 h 2004132"/>
                <a:gd name="connsiteX10" fmla="*/ 5289161 w 5289161"/>
                <a:gd name="connsiteY10" fmla="*/ 1890579 h 2004132"/>
                <a:gd name="connsiteX11" fmla="*/ 47796 w 5289161"/>
                <a:gd name="connsiteY11" fmla="*/ 2004132 h 2004132"/>
                <a:gd name="connsiteX12" fmla="*/ 29841 w 5289161"/>
                <a:gd name="connsiteY12" fmla="*/ 1333886 h 2004132"/>
                <a:gd name="connsiteX0" fmla="*/ 0 w 5289161"/>
                <a:gd name="connsiteY0" fmla="*/ 1302621 h 2004132"/>
                <a:gd name="connsiteX1" fmla="*/ 615514 w 5289161"/>
                <a:gd name="connsiteY1" fmla="*/ 1278273 h 2004132"/>
                <a:gd name="connsiteX2" fmla="*/ 1201392 w 5289161"/>
                <a:gd name="connsiteY2" fmla="*/ 985712 h 2004132"/>
                <a:gd name="connsiteX3" fmla="*/ 2211202 w 5289161"/>
                <a:gd name="connsiteY3" fmla="*/ 1051136 h 2004132"/>
                <a:gd name="connsiteX4" fmla="*/ 3113540 w 5289161"/>
                <a:gd name="connsiteY4" fmla="*/ 814940 h 2004132"/>
                <a:gd name="connsiteX5" fmla="*/ 4003785 w 5289161"/>
                <a:gd name="connsiteY5" fmla="*/ 463367 h 2004132"/>
                <a:gd name="connsiteX6" fmla="*/ 4308834 w 5289161"/>
                <a:gd name="connsiteY6" fmla="*/ 363465 h 2004132"/>
                <a:gd name="connsiteX7" fmla="*/ 4631605 w 5289161"/>
                <a:gd name="connsiteY7" fmla="*/ 154290 h 2004132"/>
                <a:gd name="connsiteX8" fmla="*/ 4978324 w 5289161"/>
                <a:gd name="connsiteY8" fmla="*/ 0 h 2004132"/>
                <a:gd name="connsiteX9" fmla="*/ 5259278 w 5289161"/>
                <a:gd name="connsiteY9" fmla="*/ 7991 h 2004132"/>
                <a:gd name="connsiteX10" fmla="*/ 5289161 w 5289161"/>
                <a:gd name="connsiteY10" fmla="*/ 1890579 h 2004132"/>
                <a:gd name="connsiteX11" fmla="*/ 47796 w 5289161"/>
                <a:gd name="connsiteY11" fmla="*/ 2004132 h 2004132"/>
                <a:gd name="connsiteX12" fmla="*/ 29841 w 5289161"/>
                <a:gd name="connsiteY12" fmla="*/ 1470748 h 2004132"/>
                <a:gd name="connsiteX0" fmla="*/ 17 w 5259320"/>
                <a:gd name="connsiteY0" fmla="*/ 1432278 h 2004132"/>
                <a:gd name="connsiteX1" fmla="*/ 585673 w 5259320"/>
                <a:gd name="connsiteY1" fmla="*/ 1278273 h 2004132"/>
                <a:gd name="connsiteX2" fmla="*/ 1171551 w 5259320"/>
                <a:gd name="connsiteY2" fmla="*/ 985712 h 2004132"/>
                <a:gd name="connsiteX3" fmla="*/ 2181361 w 5259320"/>
                <a:gd name="connsiteY3" fmla="*/ 1051136 h 2004132"/>
                <a:gd name="connsiteX4" fmla="*/ 3083699 w 5259320"/>
                <a:gd name="connsiteY4" fmla="*/ 814940 h 2004132"/>
                <a:gd name="connsiteX5" fmla="*/ 3973944 w 5259320"/>
                <a:gd name="connsiteY5" fmla="*/ 463367 h 2004132"/>
                <a:gd name="connsiteX6" fmla="*/ 4278993 w 5259320"/>
                <a:gd name="connsiteY6" fmla="*/ 363465 h 2004132"/>
                <a:gd name="connsiteX7" fmla="*/ 4601764 w 5259320"/>
                <a:gd name="connsiteY7" fmla="*/ 154290 h 2004132"/>
                <a:gd name="connsiteX8" fmla="*/ 4948483 w 5259320"/>
                <a:gd name="connsiteY8" fmla="*/ 0 h 2004132"/>
                <a:gd name="connsiteX9" fmla="*/ 5229437 w 5259320"/>
                <a:gd name="connsiteY9" fmla="*/ 7991 h 2004132"/>
                <a:gd name="connsiteX10" fmla="*/ 5259320 w 5259320"/>
                <a:gd name="connsiteY10" fmla="*/ 1890579 h 2004132"/>
                <a:gd name="connsiteX11" fmla="*/ 17955 w 5259320"/>
                <a:gd name="connsiteY11" fmla="*/ 2004132 h 2004132"/>
                <a:gd name="connsiteX12" fmla="*/ 0 w 5259320"/>
                <a:gd name="connsiteY12" fmla="*/ 1470748 h 2004132"/>
                <a:gd name="connsiteX0" fmla="*/ 17 w 5259320"/>
                <a:gd name="connsiteY0" fmla="*/ 1432278 h 2004132"/>
                <a:gd name="connsiteX1" fmla="*/ 418474 w 5259320"/>
                <a:gd name="connsiteY1" fmla="*/ 1386321 h 2004132"/>
                <a:gd name="connsiteX2" fmla="*/ 1171551 w 5259320"/>
                <a:gd name="connsiteY2" fmla="*/ 985712 h 2004132"/>
                <a:gd name="connsiteX3" fmla="*/ 2181361 w 5259320"/>
                <a:gd name="connsiteY3" fmla="*/ 1051136 h 2004132"/>
                <a:gd name="connsiteX4" fmla="*/ 3083699 w 5259320"/>
                <a:gd name="connsiteY4" fmla="*/ 814940 h 2004132"/>
                <a:gd name="connsiteX5" fmla="*/ 3973944 w 5259320"/>
                <a:gd name="connsiteY5" fmla="*/ 463367 h 2004132"/>
                <a:gd name="connsiteX6" fmla="*/ 4278993 w 5259320"/>
                <a:gd name="connsiteY6" fmla="*/ 363465 h 2004132"/>
                <a:gd name="connsiteX7" fmla="*/ 4601764 w 5259320"/>
                <a:gd name="connsiteY7" fmla="*/ 154290 h 2004132"/>
                <a:gd name="connsiteX8" fmla="*/ 4948483 w 5259320"/>
                <a:gd name="connsiteY8" fmla="*/ 0 h 2004132"/>
                <a:gd name="connsiteX9" fmla="*/ 5229437 w 5259320"/>
                <a:gd name="connsiteY9" fmla="*/ 7991 h 2004132"/>
                <a:gd name="connsiteX10" fmla="*/ 5259320 w 5259320"/>
                <a:gd name="connsiteY10" fmla="*/ 1890579 h 2004132"/>
                <a:gd name="connsiteX11" fmla="*/ 17955 w 5259320"/>
                <a:gd name="connsiteY11" fmla="*/ 2004132 h 2004132"/>
                <a:gd name="connsiteX12" fmla="*/ 0 w 5259320"/>
                <a:gd name="connsiteY12" fmla="*/ 1470748 h 2004132"/>
                <a:gd name="connsiteX0" fmla="*/ 17 w 5259320"/>
                <a:gd name="connsiteY0" fmla="*/ 1432278 h 2004132"/>
                <a:gd name="connsiteX1" fmla="*/ 418474 w 5259320"/>
                <a:gd name="connsiteY1" fmla="*/ 1386321 h 2004132"/>
                <a:gd name="connsiteX2" fmla="*/ 1022266 w 5259320"/>
                <a:gd name="connsiteY2" fmla="*/ 1122573 h 2004132"/>
                <a:gd name="connsiteX3" fmla="*/ 2181361 w 5259320"/>
                <a:gd name="connsiteY3" fmla="*/ 1051136 h 2004132"/>
                <a:gd name="connsiteX4" fmla="*/ 3083699 w 5259320"/>
                <a:gd name="connsiteY4" fmla="*/ 814940 h 2004132"/>
                <a:gd name="connsiteX5" fmla="*/ 3973944 w 5259320"/>
                <a:gd name="connsiteY5" fmla="*/ 463367 h 2004132"/>
                <a:gd name="connsiteX6" fmla="*/ 4278993 w 5259320"/>
                <a:gd name="connsiteY6" fmla="*/ 363465 h 2004132"/>
                <a:gd name="connsiteX7" fmla="*/ 4601764 w 5259320"/>
                <a:gd name="connsiteY7" fmla="*/ 154290 h 2004132"/>
                <a:gd name="connsiteX8" fmla="*/ 4948483 w 5259320"/>
                <a:gd name="connsiteY8" fmla="*/ 0 h 2004132"/>
                <a:gd name="connsiteX9" fmla="*/ 5229437 w 5259320"/>
                <a:gd name="connsiteY9" fmla="*/ 7991 h 2004132"/>
                <a:gd name="connsiteX10" fmla="*/ 5259320 w 5259320"/>
                <a:gd name="connsiteY10" fmla="*/ 1890579 h 2004132"/>
                <a:gd name="connsiteX11" fmla="*/ 17955 w 5259320"/>
                <a:gd name="connsiteY11" fmla="*/ 2004132 h 2004132"/>
                <a:gd name="connsiteX12" fmla="*/ 0 w 5259320"/>
                <a:gd name="connsiteY12" fmla="*/ 1470748 h 2004132"/>
                <a:gd name="connsiteX0" fmla="*/ 17 w 5259320"/>
                <a:gd name="connsiteY0" fmla="*/ 1432278 h 2004132"/>
                <a:gd name="connsiteX1" fmla="*/ 418474 w 5259320"/>
                <a:gd name="connsiteY1" fmla="*/ 1386321 h 2004132"/>
                <a:gd name="connsiteX2" fmla="*/ 1022266 w 5259320"/>
                <a:gd name="connsiteY2" fmla="*/ 1122573 h 2004132"/>
                <a:gd name="connsiteX3" fmla="*/ 2163447 w 5259320"/>
                <a:gd name="connsiteY3" fmla="*/ 1339264 h 2004132"/>
                <a:gd name="connsiteX4" fmla="*/ 3083699 w 5259320"/>
                <a:gd name="connsiteY4" fmla="*/ 814940 h 2004132"/>
                <a:gd name="connsiteX5" fmla="*/ 3973944 w 5259320"/>
                <a:gd name="connsiteY5" fmla="*/ 463367 h 2004132"/>
                <a:gd name="connsiteX6" fmla="*/ 4278993 w 5259320"/>
                <a:gd name="connsiteY6" fmla="*/ 363465 h 2004132"/>
                <a:gd name="connsiteX7" fmla="*/ 4601764 w 5259320"/>
                <a:gd name="connsiteY7" fmla="*/ 154290 h 2004132"/>
                <a:gd name="connsiteX8" fmla="*/ 4948483 w 5259320"/>
                <a:gd name="connsiteY8" fmla="*/ 0 h 2004132"/>
                <a:gd name="connsiteX9" fmla="*/ 5229437 w 5259320"/>
                <a:gd name="connsiteY9" fmla="*/ 7991 h 2004132"/>
                <a:gd name="connsiteX10" fmla="*/ 5259320 w 5259320"/>
                <a:gd name="connsiteY10" fmla="*/ 1890579 h 2004132"/>
                <a:gd name="connsiteX11" fmla="*/ 17955 w 5259320"/>
                <a:gd name="connsiteY11" fmla="*/ 2004132 h 2004132"/>
                <a:gd name="connsiteX12" fmla="*/ 0 w 5259320"/>
                <a:gd name="connsiteY12" fmla="*/ 1470748 h 2004132"/>
                <a:gd name="connsiteX0" fmla="*/ 17 w 5259320"/>
                <a:gd name="connsiteY0" fmla="*/ 1432278 h 2004132"/>
                <a:gd name="connsiteX1" fmla="*/ 418474 w 5259320"/>
                <a:gd name="connsiteY1" fmla="*/ 1386321 h 2004132"/>
                <a:gd name="connsiteX2" fmla="*/ 1022266 w 5259320"/>
                <a:gd name="connsiteY2" fmla="*/ 1122573 h 2004132"/>
                <a:gd name="connsiteX3" fmla="*/ 2163447 w 5259320"/>
                <a:gd name="connsiteY3" fmla="*/ 1339264 h 2004132"/>
                <a:gd name="connsiteX4" fmla="*/ 3179242 w 5259320"/>
                <a:gd name="connsiteY4" fmla="*/ 850957 h 2004132"/>
                <a:gd name="connsiteX5" fmla="*/ 3973944 w 5259320"/>
                <a:gd name="connsiteY5" fmla="*/ 463367 h 2004132"/>
                <a:gd name="connsiteX6" fmla="*/ 4278993 w 5259320"/>
                <a:gd name="connsiteY6" fmla="*/ 363465 h 2004132"/>
                <a:gd name="connsiteX7" fmla="*/ 4601764 w 5259320"/>
                <a:gd name="connsiteY7" fmla="*/ 154290 h 2004132"/>
                <a:gd name="connsiteX8" fmla="*/ 4948483 w 5259320"/>
                <a:gd name="connsiteY8" fmla="*/ 0 h 2004132"/>
                <a:gd name="connsiteX9" fmla="*/ 5229437 w 5259320"/>
                <a:gd name="connsiteY9" fmla="*/ 7991 h 2004132"/>
                <a:gd name="connsiteX10" fmla="*/ 5259320 w 5259320"/>
                <a:gd name="connsiteY10" fmla="*/ 1890579 h 2004132"/>
                <a:gd name="connsiteX11" fmla="*/ 17955 w 5259320"/>
                <a:gd name="connsiteY11" fmla="*/ 2004132 h 2004132"/>
                <a:gd name="connsiteX12" fmla="*/ 0 w 5259320"/>
                <a:gd name="connsiteY12" fmla="*/ 1470748 h 2004132"/>
                <a:gd name="connsiteX0" fmla="*/ 17 w 5259320"/>
                <a:gd name="connsiteY0" fmla="*/ 1432278 h 2004132"/>
                <a:gd name="connsiteX1" fmla="*/ 418474 w 5259320"/>
                <a:gd name="connsiteY1" fmla="*/ 1386321 h 2004132"/>
                <a:gd name="connsiteX2" fmla="*/ 1207379 w 5259320"/>
                <a:gd name="connsiteY2" fmla="*/ 1122573 h 2004132"/>
                <a:gd name="connsiteX3" fmla="*/ 2163447 w 5259320"/>
                <a:gd name="connsiteY3" fmla="*/ 1339264 h 2004132"/>
                <a:gd name="connsiteX4" fmla="*/ 3179242 w 5259320"/>
                <a:gd name="connsiteY4" fmla="*/ 850957 h 2004132"/>
                <a:gd name="connsiteX5" fmla="*/ 3973944 w 5259320"/>
                <a:gd name="connsiteY5" fmla="*/ 463367 h 2004132"/>
                <a:gd name="connsiteX6" fmla="*/ 4278993 w 5259320"/>
                <a:gd name="connsiteY6" fmla="*/ 363465 h 2004132"/>
                <a:gd name="connsiteX7" fmla="*/ 4601764 w 5259320"/>
                <a:gd name="connsiteY7" fmla="*/ 154290 h 2004132"/>
                <a:gd name="connsiteX8" fmla="*/ 4948483 w 5259320"/>
                <a:gd name="connsiteY8" fmla="*/ 0 h 2004132"/>
                <a:gd name="connsiteX9" fmla="*/ 5229437 w 5259320"/>
                <a:gd name="connsiteY9" fmla="*/ 7991 h 2004132"/>
                <a:gd name="connsiteX10" fmla="*/ 5259320 w 5259320"/>
                <a:gd name="connsiteY10" fmla="*/ 1890579 h 2004132"/>
                <a:gd name="connsiteX11" fmla="*/ 17955 w 5259320"/>
                <a:gd name="connsiteY11" fmla="*/ 2004132 h 2004132"/>
                <a:gd name="connsiteX12" fmla="*/ 0 w 5259320"/>
                <a:gd name="connsiteY12" fmla="*/ 1470748 h 2004132"/>
                <a:gd name="connsiteX0" fmla="*/ 17 w 5259320"/>
                <a:gd name="connsiteY0" fmla="*/ 1432278 h 2004132"/>
                <a:gd name="connsiteX1" fmla="*/ 418474 w 5259320"/>
                <a:gd name="connsiteY1" fmla="*/ 1386321 h 2004132"/>
                <a:gd name="connsiteX2" fmla="*/ 1207379 w 5259320"/>
                <a:gd name="connsiteY2" fmla="*/ 1122573 h 2004132"/>
                <a:gd name="connsiteX3" fmla="*/ 1888763 w 5259320"/>
                <a:gd name="connsiteY3" fmla="*/ 1375281 h 2004132"/>
                <a:gd name="connsiteX4" fmla="*/ 3179242 w 5259320"/>
                <a:gd name="connsiteY4" fmla="*/ 850957 h 2004132"/>
                <a:gd name="connsiteX5" fmla="*/ 3973944 w 5259320"/>
                <a:gd name="connsiteY5" fmla="*/ 463367 h 2004132"/>
                <a:gd name="connsiteX6" fmla="*/ 4278993 w 5259320"/>
                <a:gd name="connsiteY6" fmla="*/ 363465 h 2004132"/>
                <a:gd name="connsiteX7" fmla="*/ 4601764 w 5259320"/>
                <a:gd name="connsiteY7" fmla="*/ 154290 h 2004132"/>
                <a:gd name="connsiteX8" fmla="*/ 4948483 w 5259320"/>
                <a:gd name="connsiteY8" fmla="*/ 0 h 2004132"/>
                <a:gd name="connsiteX9" fmla="*/ 5229437 w 5259320"/>
                <a:gd name="connsiteY9" fmla="*/ 7991 h 2004132"/>
                <a:gd name="connsiteX10" fmla="*/ 5259320 w 5259320"/>
                <a:gd name="connsiteY10" fmla="*/ 1890579 h 2004132"/>
                <a:gd name="connsiteX11" fmla="*/ 17955 w 5259320"/>
                <a:gd name="connsiteY11" fmla="*/ 2004132 h 2004132"/>
                <a:gd name="connsiteX12" fmla="*/ 0 w 5259320"/>
                <a:gd name="connsiteY12" fmla="*/ 1470748 h 2004132"/>
                <a:gd name="connsiteX0" fmla="*/ 17 w 5259320"/>
                <a:gd name="connsiteY0" fmla="*/ 1432278 h 2004132"/>
                <a:gd name="connsiteX1" fmla="*/ 418474 w 5259320"/>
                <a:gd name="connsiteY1" fmla="*/ 1386321 h 2004132"/>
                <a:gd name="connsiteX2" fmla="*/ 1064065 w 5259320"/>
                <a:gd name="connsiteY2" fmla="*/ 1064947 h 2004132"/>
                <a:gd name="connsiteX3" fmla="*/ 1888763 w 5259320"/>
                <a:gd name="connsiteY3" fmla="*/ 1375281 h 2004132"/>
                <a:gd name="connsiteX4" fmla="*/ 3179242 w 5259320"/>
                <a:gd name="connsiteY4" fmla="*/ 850957 h 2004132"/>
                <a:gd name="connsiteX5" fmla="*/ 3973944 w 5259320"/>
                <a:gd name="connsiteY5" fmla="*/ 463367 h 2004132"/>
                <a:gd name="connsiteX6" fmla="*/ 4278993 w 5259320"/>
                <a:gd name="connsiteY6" fmla="*/ 363465 h 2004132"/>
                <a:gd name="connsiteX7" fmla="*/ 4601764 w 5259320"/>
                <a:gd name="connsiteY7" fmla="*/ 154290 h 2004132"/>
                <a:gd name="connsiteX8" fmla="*/ 4948483 w 5259320"/>
                <a:gd name="connsiteY8" fmla="*/ 0 h 2004132"/>
                <a:gd name="connsiteX9" fmla="*/ 5229437 w 5259320"/>
                <a:gd name="connsiteY9" fmla="*/ 7991 h 2004132"/>
                <a:gd name="connsiteX10" fmla="*/ 5259320 w 5259320"/>
                <a:gd name="connsiteY10" fmla="*/ 1890579 h 2004132"/>
                <a:gd name="connsiteX11" fmla="*/ 17955 w 5259320"/>
                <a:gd name="connsiteY11" fmla="*/ 2004132 h 2004132"/>
                <a:gd name="connsiteX12" fmla="*/ 0 w 5259320"/>
                <a:gd name="connsiteY12" fmla="*/ 1470748 h 2004132"/>
                <a:gd name="connsiteX0" fmla="*/ 17 w 5259320"/>
                <a:gd name="connsiteY0" fmla="*/ 1432278 h 2004132"/>
                <a:gd name="connsiteX1" fmla="*/ 418474 w 5259320"/>
                <a:gd name="connsiteY1" fmla="*/ 1386321 h 2004132"/>
                <a:gd name="connsiteX2" fmla="*/ 1064065 w 5259320"/>
                <a:gd name="connsiteY2" fmla="*/ 1064947 h 2004132"/>
                <a:gd name="connsiteX3" fmla="*/ 1888763 w 5259320"/>
                <a:gd name="connsiteY3" fmla="*/ 1375281 h 2004132"/>
                <a:gd name="connsiteX4" fmla="*/ 3113557 w 5259320"/>
                <a:gd name="connsiteY4" fmla="*/ 944599 h 2004132"/>
                <a:gd name="connsiteX5" fmla="*/ 3973944 w 5259320"/>
                <a:gd name="connsiteY5" fmla="*/ 463367 h 2004132"/>
                <a:gd name="connsiteX6" fmla="*/ 4278993 w 5259320"/>
                <a:gd name="connsiteY6" fmla="*/ 363465 h 2004132"/>
                <a:gd name="connsiteX7" fmla="*/ 4601764 w 5259320"/>
                <a:gd name="connsiteY7" fmla="*/ 154290 h 2004132"/>
                <a:gd name="connsiteX8" fmla="*/ 4948483 w 5259320"/>
                <a:gd name="connsiteY8" fmla="*/ 0 h 2004132"/>
                <a:gd name="connsiteX9" fmla="*/ 5229437 w 5259320"/>
                <a:gd name="connsiteY9" fmla="*/ 7991 h 2004132"/>
                <a:gd name="connsiteX10" fmla="*/ 5259320 w 5259320"/>
                <a:gd name="connsiteY10" fmla="*/ 1890579 h 2004132"/>
                <a:gd name="connsiteX11" fmla="*/ 17955 w 5259320"/>
                <a:gd name="connsiteY11" fmla="*/ 2004132 h 2004132"/>
                <a:gd name="connsiteX12" fmla="*/ 0 w 5259320"/>
                <a:gd name="connsiteY12" fmla="*/ 1470748 h 2004132"/>
                <a:gd name="connsiteX0" fmla="*/ 17 w 5259320"/>
                <a:gd name="connsiteY0" fmla="*/ 1432278 h 2004132"/>
                <a:gd name="connsiteX1" fmla="*/ 418474 w 5259320"/>
                <a:gd name="connsiteY1" fmla="*/ 1386321 h 2004132"/>
                <a:gd name="connsiteX2" fmla="*/ 1064065 w 5259320"/>
                <a:gd name="connsiteY2" fmla="*/ 1064947 h 2004132"/>
                <a:gd name="connsiteX3" fmla="*/ 1888763 w 5259320"/>
                <a:gd name="connsiteY3" fmla="*/ 1375281 h 2004132"/>
                <a:gd name="connsiteX4" fmla="*/ 3113557 w 5259320"/>
                <a:gd name="connsiteY4" fmla="*/ 944599 h 2004132"/>
                <a:gd name="connsiteX5" fmla="*/ 3973944 w 5259320"/>
                <a:gd name="connsiteY5" fmla="*/ 427351 h 2004132"/>
                <a:gd name="connsiteX6" fmla="*/ 4278993 w 5259320"/>
                <a:gd name="connsiteY6" fmla="*/ 363465 h 2004132"/>
                <a:gd name="connsiteX7" fmla="*/ 4601764 w 5259320"/>
                <a:gd name="connsiteY7" fmla="*/ 154290 h 2004132"/>
                <a:gd name="connsiteX8" fmla="*/ 4948483 w 5259320"/>
                <a:gd name="connsiteY8" fmla="*/ 0 h 2004132"/>
                <a:gd name="connsiteX9" fmla="*/ 5229437 w 5259320"/>
                <a:gd name="connsiteY9" fmla="*/ 7991 h 2004132"/>
                <a:gd name="connsiteX10" fmla="*/ 5259320 w 5259320"/>
                <a:gd name="connsiteY10" fmla="*/ 1890579 h 2004132"/>
                <a:gd name="connsiteX11" fmla="*/ 17955 w 5259320"/>
                <a:gd name="connsiteY11" fmla="*/ 2004132 h 2004132"/>
                <a:gd name="connsiteX12" fmla="*/ 0 w 5259320"/>
                <a:gd name="connsiteY12" fmla="*/ 1470748 h 2004132"/>
                <a:gd name="connsiteX0" fmla="*/ 17 w 5259320"/>
                <a:gd name="connsiteY0" fmla="*/ 1432278 h 2004132"/>
                <a:gd name="connsiteX1" fmla="*/ 418474 w 5259320"/>
                <a:gd name="connsiteY1" fmla="*/ 1386321 h 2004132"/>
                <a:gd name="connsiteX2" fmla="*/ 1064065 w 5259320"/>
                <a:gd name="connsiteY2" fmla="*/ 1064947 h 2004132"/>
                <a:gd name="connsiteX3" fmla="*/ 1888763 w 5259320"/>
                <a:gd name="connsiteY3" fmla="*/ 1375281 h 2004132"/>
                <a:gd name="connsiteX4" fmla="*/ 3113557 w 5259320"/>
                <a:gd name="connsiteY4" fmla="*/ 944599 h 2004132"/>
                <a:gd name="connsiteX5" fmla="*/ 3973944 w 5259320"/>
                <a:gd name="connsiteY5" fmla="*/ 427351 h 2004132"/>
                <a:gd name="connsiteX6" fmla="*/ 4290937 w 5259320"/>
                <a:gd name="connsiteY6" fmla="*/ 327449 h 2004132"/>
                <a:gd name="connsiteX7" fmla="*/ 4601764 w 5259320"/>
                <a:gd name="connsiteY7" fmla="*/ 154290 h 2004132"/>
                <a:gd name="connsiteX8" fmla="*/ 4948483 w 5259320"/>
                <a:gd name="connsiteY8" fmla="*/ 0 h 2004132"/>
                <a:gd name="connsiteX9" fmla="*/ 5229437 w 5259320"/>
                <a:gd name="connsiteY9" fmla="*/ 7991 h 2004132"/>
                <a:gd name="connsiteX10" fmla="*/ 5259320 w 5259320"/>
                <a:gd name="connsiteY10" fmla="*/ 1890579 h 2004132"/>
                <a:gd name="connsiteX11" fmla="*/ 17955 w 5259320"/>
                <a:gd name="connsiteY11" fmla="*/ 2004132 h 2004132"/>
                <a:gd name="connsiteX12" fmla="*/ 0 w 5259320"/>
                <a:gd name="connsiteY12" fmla="*/ 1470748 h 2004132"/>
                <a:gd name="connsiteX0" fmla="*/ 17 w 5259320"/>
                <a:gd name="connsiteY0" fmla="*/ 1432278 h 2004132"/>
                <a:gd name="connsiteX1" fmla="*/ 418474 w 5259320"/>
                <a:gd name="connsiteY1" fmla="*/ 1386321 h 2004132"/>
                <a:gd name="connsiteX2" fmla="*/ 1064065 w 5259320"/>
                <a:gd name="connsiteY2" fmla="*/ 1064947 h 2004132"/>
                <a:gd name="connsiteX3" fmla="*/ 1888763 w 5259320"/>
                <a:gd name="connsiteY3" fmla="*/ 1375281 h 2004132"/>
                <a:gd name="connsiteX4" fmla="*/ 3113557 w 5259320"/>
                <a:gd name="connsiteY4" fmla="*/ 944599 h 2004132"/>
                <a:gd name="connsiteX5" fmla="*/ 3973944 w 5259320"/>
                <a:gd name="connsiteY5" fmla="*/ 427351 h 2004132"/>
                <a:gd name="connsiteX6" fmla="*/ 4290937 w 5259320"/>
                <a:gd name="connsiteY6" fmla="*/ 327449 h 2004132"/>
                <a:gd name="connsiteX7" fmla="*/ 4667450 w 5259320"/>
                <a:gd name="connsiteY7" fmla="*/ 46241 h 2004132"/>
                <a:gd name="connsiteX8" fmla="*/ 4948483 w 5259320"/>
                <a:gd name="connsiteY8" fmla="*/ 0 h 2004132"/>
                <a:gd name="connsiteX9" fmla="*/ 5229437 w 5259320"/>
                <a:gd name="connsiteY9" fmla="*/ 7991 h 2004132"/>
                <a:gd name="connsiteX10" fmla="*/ 5259320 w 5259320"/>
                <a:gd name="connsiteY10" fmla="*/ 1890579 h 2004132"/>
                <a:gd name="connsiteX11" fmla="*/ 17955 w 5259320"/>
                <a:gd name="connsiteY11" fmla="*/ 2004132 h 2004132"/>
                <a:gd name="connsiteX12" fmla="*/ 0 w 5259320"/>
                <a:gd name="connsiteY12" fmla="*/ 1470748 h 2004132"/>
                <a:gd name="connsiteX0" fmla="*/ 17 w 5259320"/>
                <a:gd name="connsiteY0" fmla="*/ 1533124 h 2104978"/>
                <a:gd name="connsiteX1" fmla="*/ 418474 w 5259320"/>
                <a:gd name="connsiteY1" fmla="*/ 1487167 h 2104978"/>
                <a:gd name="connsiteX2" fmla="*/ 1064065 w 5259320"/>
                <a:gd name="connsiteY2" fmla="*/ 1165793 h 2104978"/>
                <a:gd name="connsiteX3" fmla="*/ 1888763 w 5259320"/>
                <a:gd name="connsiteY3" fmla="*/ 1476127 h 2104978"/>
                <a:gd name="connsiteX4" fmla="*/ 3113557 w 5259320"/>
                <a:gd name="connsiteY4" fmla="*/ 1045445 h 2104978"/>
                <a:gd name="connsiteX5" fmla="*/ 3973944 w 5259320"/>
                <a:gd name="connsiteY5" fmla="*/ 528197 h 2104978"/>
                <a:gd name="connsiteX6" fmla="*/ 4290937 w 5259320"/>
                <a:gd name="connsiteY6" fmla="*/ 428295 h 2104978"/>
                <a:gd name="connsiteX7" fmla="*/ 4667450 w 5259320"/>
                <a:gd name="connsiteY7" fmla="*/ 147087 h 2104978"/>
                <a:gd name="connsiteX8" fmla="*/ 4978340 w 5259320"/>
                <a:gd name="connsiteY8" fmla="*/ 0 h 2104978"/>
                <a:gd name="connsiteX9" fmla="*/ 5229437 w 5259320"/>
                <a:gd name="connsiteY9" fmla="*/ 108837 h 2104978"/>
                <a:gd name="connsiteX10" fmla="*/ 5259320 w 5259320"/>
                <a:gd name="connsiteY10" fmla="*/ 1991425 h 2104978"/>
                <a:gd name="connsiteX11" fmla="*/ 17955 w 5259320"/>
                <a:gd name="connsiteY11" fmla="*/ 2104978 h 2104978"/>
                <a:gd name="connsiteX12" fmla="*/ 0 w 5259320"/>
                <a:gd name="connsiteY12" fmla="*/ 1571594 h 2104978"/>
                <a:gd name="connsiteX0" fmla="*/ 17 w 5259320"/>
                <a:gd name="connsiteY0" fmla="*/ 1546742 h 2118596"/>
                <a:gd name="connsiteX1" fmla="*/ 418474 w 5259320"/>
                <a:gd name="connsiteY1" fmla="*/ 1500785 h 2118596"/>
                <a:gd name="connsiteX2" fmla="*/ 1064065 w 5259320"/>
                <a:gd name="connsiteY2" fmla="*/ 1179411 h 2118596"/>
                <a:gd name="connsiteX3" fmla="*/ 1888763 w 5259320"/>
                <a:gd name="connsiteY3" fmla="*/ 1489745 h 2118596"/>
                <a:gd name="connsiteX4" fmla="*/ 3113557 w 5259320"/>
                <a:gd name="connsiteY4" fmla="*/ 1059063 h 2118596"/>
                <a:gd name="connsiteX5" fmla="*/ 3973944 w 5259320"/>
                <a:gd name="connsiteY5" fmla="*/ 541815 h 2118596"/>
                <a:gd name="connsiteX6" fmla="*/ 4290937 w 5259320"/>
                <a:gd name="connsiteY6" fmla="*/ 441913 h 2118596"/>
                <a:gd name="connsiteX7" fmla="*/ 4667450 w 5259320"/>
                <a:gd name="connsiteY7" fmla="*/ 160705 h 2118596"/>
                <a:gd name="connsiteX8" fmla="*/ 4978340 w 5259320"/>
                <a:gd name="connsiteY8" fmla="*/ 13618 h 2118596"/>
                <a:gd name="connsiteX9" fmla="*/ 5223465 w 5259320"/>
                <a:gd name="connsiteY9" fmla="*/ 0 h 2118596"/>
                <a:gd name="connsiteX10" fmla="*/ 5259320 w 5259320"/>
                <a:gd name="connsiteY10" fmla="*/ 2005043 h 2118596"/>
                <a:gd name="connsiteX11" fmla="*/ 17955 w 5259320"/>
                <a:gd name="connsiteY11" fmla="*/ 2118596 h 2118596"/>
                <a:gd name="connsiteX12" fmla="*/ 0 w 5259320"/>
                <a:gd name="connsiteY12" fmla="*/ 1585212 h 2118596"/>
                <a:gd name="connsiteX0" fmla="*/ 17 w 5253349"/>
                <a:gd name="connsiteY0" fmla="*/ 1546742 h 2118596"/>
                <a:gd name="connsiteX1" fmla="*/ 418474 w 5253349"/>
                <a:gd name="connsiteY1" fmla="*/ 1500785 h 2118596"/>
                <a:gd name="connsiteX2" fmla="*/ 1064065 w 5253349"/>
                <a:gd name="connsiteY2" fmla="*/ 1179411 h 2118596"/>
                <a:gd name="connsiteX3" fmla="*/ 1888763 w 5253349"/>
                <a:gd name="connsiteY3" fmla="*/ 1489745 h 2118596"/>
                <a:gd name="connsiteX4" fmla="*/ 3113557 w 5253349"/>
                <a:gd name="connsiteY4" fmla="*/ 1059063 h 2118596"/>
                <a:gd name="connsiteX5" fmla="*/ 3973944 w 5253349"/>
                <a:gd name="connsiteY5" fmla="*/ 541815 h 2118596"/>
                <a:gd name="connsiteX6" fmla="*/ 4290937 w 5253349"/>
                <a:gd name="connsiteY6" fmla="*/ 441913 h 2118596"/>
                <a:gd name="connsiteX7" fmla="*/ 4667450 w 5253349"/>
                <a:gd name="connsiteY7" fmla="*/ 160705 h 2118596"/>
                <a:gd name="connsiteX8" fmla="*/ 4978340 w 5253349"/>
                <a:gd name="connsiteY8" fmla="*/ 13618 h 2118596"/>
                <a:gd name="connsiteX9" fmla="*/ 5223465 w 5253349"/>
                <a:gd name="connsiteY9" fmla="*/ 0 h 2118596"/>
                <a:gd name="connsiteX10" fmla="*/ 5253349 w 5253349"/>
                <a:gd name="connsiteY10" fmla="*/ 2091482 h 2118596"/>
                <a:gd name="connsiteX11" fmla="*/ 17955 w 5253349"/>
                <a:gd name="connsiteY11" fmla="*/ 2118596 h 2118596"/>
                <a:gd name="connsiteX12" fmla="*/ 0 w 5253349"/>
                <a:gd name="connsiteY12" fmla="*/ 1585212 h 2118596"/>
                <a:gd name="connsiteX0" fmla="*/ 17 w 5277208"/>
                <a:gd name="connsiteY0" fmla="*/ 1546742 h 2118596"/>
                <a:gd name="connsiteX1" fmla="*/ 418474 w 5277208"/>
                <a:gd name="connsiteY1" fmla="*/ 1500785 h 2118596"/>
                <a:gd name="connsiteX2" fmla="*/ 1064065 w 5277208"/>
                <a:gd name="connsiteY2" fmla="*/ 1179411 h 2118596"/>
                <a:gd name="connsiteX3" fmla="*/ 1888763 w 5277208"/>
                <a:gd name="connsiteY3" fmla="*/ 1489745 h 2118596"/>
                <a:gd name="connsiteX4" fmla="*/ 3113557 w 5277208"/>
                <a:gd name="connsiteY4" fmla="*/ 1059063 h 2118596"/>
                <a:gd name="connsiteX5" fmla="*/ 3973944 w 5277208"/>
                <a:gd name="connsiteY5" fmla="*/ 541815 h 2118596"/>
                <a:gd name="connsiteX6" fmla="*/ 4290937 w 5277208"/>
                <a:gd name="connsiteY6" fmla="*/ 441913 h 2118596"/>
                <a:gd name="connsiteX7" fmla="*/ 4667450 w 5277208"/>
                <a:gd name="connsiteY7" fmla="*/ 160705 h 2118596"/>
                <a:gd name="connsiteX8" fmla="*/ 4978340 w 5277208"/>
                <a:gd name="connsiteY8" fmla="*/ 13618 h 2118596"/>
                <a:gd name="connsiteX9" fmla="*/ 5277208 w 5277208"/>
                <a:gd name="connsiteY9" fmla="*/ 0 h 2118596"/>
                <a:gd name="connsiteX10" fmla="*/ 5253349 w 5277208"/>
                <a:gd name="connsiteY10" fmla="*/ 2091482 h 2118596"/>
                <a:gd name="connsiteX11" fmla="*/ 17955 w 5277208"/>
                <a:gd name="connsiteY11" fmla="*/ 2118596 h 2118596"/>
                <a:gd name="connsiteX12" fmla="*/ 0 w 5277208"/>
                <a:gd name="connsiteY12" fmla="*/ 1585212 h 2118596"/>
                <a:gd name="connsiteX0" fmla="*/ 17 w 5265265"/>
                <a:gd name="connsiteY0" fmla="*/ 1546742 h 2118596"/>
                <a:gd name="connsiteX1" fmla="*/ 418474 w 5265265"/>
                <a:gd name="connsiteY1" fmla="*/ 1500785 h 2118596"/>
                <a:gd name="connsiteX2" fmla="*/ 1064065 w 5265265"/>
                <a:gd name="connsiteY2" fmla="*/ 1179411 h 2118596"/>
                <a:gd name="connsiteX3" fmla="*/ 1888763 w 5265265"/>
                <a:gd name="connsiteY3" fmla="*/ 1489745 h 2118596"/>
                <a:gd name="connsiteX4" fmla="*/ 3113557 w 5265265"/>
                <a:gd name="connsiteY4" fmla="*/ 1059063 h 2118596"/>
                <a:gd name="connsiteX5" fmla="*/ 3973944 w 5265265"/>
                <a:gd name="connsiteY5" fmla="*/ 541815 h 2118596"/>
                <a:gd name="connsiteX6" fmla="*/ 4290937 w 5265265"/>
                <a:gd name="connsiteY6" fmla="*/ 441913 h 2118596"/>
                <a:gd name="connsiteX7" fmla="*/ 4667450 w 5265265"/>
                <a:gd name="connsiteY7" fmla="*/ 160705 h 2118596"/>
                <a:gd name="connsiteX8" fmla="*/ 4978340 w 5265265"/>
                <a:gd name="connsiteY8" fmla="*/ 13618 h 2118596"/>
                <a:gd name="connsiteX9" fmla="*/ 5265265 w 5265265"/>
                <a:gd name="connsiteY9" fmla="*/ 0 h 2118596"/>
                <a:gd name="connsiteX10" fmla="*/ 5253349 w 5265265"/>
                <a:gd name="connsiteY10" fmla="*/ 2091482 h 2118596"/>
                <a:gd name="connsiteX11" fmla="*/ 17955 w 5265265"/>
                <a:gd name="connsiteY11" fmla="*/ 2118596 h 2118596"/>
                <a:gd name="connsiteX12" fmla="*/ 0 w 5265265"/>
                <a:gd name="connsiteY12" fmla="*/ 1585212 h 2118596"/>
                <a:gd name="connsiteX0" fmla="*/ 17 w 5265265"/>
                <a:gd name="connsiteY0" fmla="*/ 1546742 h 2096986"/>
                <a:gd name="connsiteX1" fmla="*/ 418474 w 5265265"/>
                <a:gd name="connsiteY1" fmla="*/ 1500785 h 2096986"/>
                <a:gd name="connsiteX2" fmla="*/ 1064065 w 5265265"/>
                <a:gd name="connsiteY2" fmla="*/ 1179411 h 2096986"/>
                <a:gd name="connsiteX3" fmla="*/ 1888763 w 5265265"/>
                <a:gd name="connsiteY3" fmla="*/ 1489745 h 2096986"/>
                <a:gd name="connsiteX4" fmla="*/ 3113557 w 5265265"/>
                <a:gd name="connsiteY4" fmla="*/ 1059063 h 2096986"/>
                <a:gd name="connsiteX5" fmla="*/ 3973944 w 5265265"/>
                <a:gd name="connsiteY5" fmla="*/ 541815 h 2096986"/>
                <a:gd name="connsiteX6" fmla="*/ 4290937 w 5265265"/>
                <a:gd name="connsiteY6" fmla="*/ 441913 h 2096986"/>
                <a:gd name="connsiteX7" fmla="*/ 4667450 w 5265265"/>
                <a:gd name="connsiteY7" fmla="*/ 160705 h 2096986"/>
                <a:gd name="connsiteX8" fmla="*/ 4978340 w 5265265"/>
                <a:gd name="connsiteY8" fmla="*/ 13618 h 2096986"/>
                <a:gd name="connsiteX9" fmla="*/ 5265265 w 5265265"/>
                <a:gd name="connsiteY9" fmla="*/ 0 h 2096986"/>
                <a:gd name="connsiteX10" fmla="*/ 5253349 w 5265265"/>
                <a:gd name="connsiteY10" fmla="*/ 2091482 h 2096986"/>
                <a:gd name="connsiteX11" fmla="*/ 6012 w 5265265"/>
                <a:gd name="connsiteY11" fmla="*/ 2096986 h 2096986"/>
                <a:gd name="connsiteX12" fmla="*/ 0 w 5265265"/>
                <a:gd name="connsiteY12" fmla="*/ 1585212 h 2096986"/>
                <a:gd name="connsiteX0" fmla="*/ 17 w 5265265"/>
                <a:gd name="connsiteY0" fmla="*/ 1546742 h 2096986"/>
                <a:gd name="connsiteX1" fmla="*/ 418474 w 5265265"/>
                <a:gd name="connsiteY1" fmla="*/ 1500785 h 2096986"/>
                <a:gd name="connsiteX2" fmla="*/ 1064065 w 5265265"/>
                <a:gd name="connsiteY2" fmla="*/ 1179411 h 2096986"/>
                <a:gd name="connsiteX3" fmla="*/ 1888763 w 5265265"/>
                <a:gd name="connsiteY3" fmla="*/ 1489745 h 2096986"/>
                <a:gd name="connsiteX4" fmla="*/ 3113557 w 5265265"/>
                <a:gd name="connsiteY4" fmla="*/ 1059063 h 2096986"/>
                <a:gd name="connsiteX5" fmla="*/ 3973944 w 5265265"/>
                <a:gd name="connsiteY5" fmla="*/ 541815 h 2096986"/>
                <a:gd name="connsiteX6" fmla="*/ 4290938 w 5265265"/>
                <a:gd name="connsiteY6" fmla="*/ 499539 h 2096986"/>
                <a:gd name="connsiteX7" fmla="*/ 4667450 w 5265265"/>
                <a:gd name="connsiteY7" fmla="*/ 160705 h 2096986"/>
                <a:gd name="connsiteX8" fmla="*/ 4978340 w 5265265"/>
                <a:gd name="connsiteY8" fmla="*/ 13618 h 2096986"/>
                <a:gd name="connsiteX9" fmla="*/ 5265265 w 5265265"/>
                <a:gd name="connsiteY9" fmla="*/ 0 h 2096986"/>
                <a:gd name="connsiteX10" fmla="*/ 5253349 w 5265265"/>
                <a:gd name="connsiteY10" fmla="*/ 2091482 h 2096986"/>
                <a:gd name="connsiteX11" fmla="*/ 6012 w 5265265"/>
                <a:gd name="connsiteY11" fmla="*/ 2096986 h 2096986"/>
                <a:gd name="connsiteX12" fmla="*/ 0 w 5265265"/>
                <a:gd name="connsiteY12" fmla="*/ 1585212 h 2096986"/>
                <a:gd name="connsiteX0" fmla="*/ 17 w 5265265"/>
                <a:gd name="connsiteY0" fmla="*/ 1546742 h 2096986"/>
                <a:gd name="connsiteX1" fmla="*/ 418474 w 5265265"/>
                <a:gd name="connsiteY1" fmla="*/ 1500785 h 2096986"/>
                <a:gd name="connsiteX2" fmla="*/ 1064065 w 5265265"/>
                <a:gd name="connsiteY2" fmla="*/ 1179411 h 2096986"/>
                <a:gd name="connsiteX3" fmla="*/ 1888763 w 5265265"/>
                <a:gd name="connsiteY3" fmla="*/ 1489745 h 2096986"/>
                <a:gd name="connsiteX4" fmla="*/ 3113557 w 5265265"/>
                <a:gd name="connsiteY4" fmla="*/ 1059063 h 2096986"/>
                <a:gd name="connsiteX5" fmla="*/ 3938115 w 5265265"/>
                <a:gd name="connsiteY5" fmla="*/ 613848 h 2096986"/>
                <a:gd name="connsiteX6" fmla="*/ 4290938 w 5265265"/>
                <a:gd name="connsiteY6" fmla="*/ 499539 h 2096986"/>
                <a:gd name="connsiteX7" fmla="*/ 4667450 w 5265265"/>
                <a:gd name="connsiteY7" fmla="*/ 160705 h 2096986"/>
                <a:gd name="connsiteX8" fmla="*/ 4978340 w 5265265"/>
                <a:gd name="connsiteY8" fmla="*/ 13618 h 2096986"/>
                <a:gd name="connsiteX9" fmla="*/ 5265265 w 5265265"/>
                <a:gd name="connsiteY9" fmla="*/ 0 h 2096986"/>
                <a:gd name="connsiteX10" fmla="*/ 5253349 w 5265265"/>
                <a:gd name="connsiteY10" fmla="*/ 2091482 h 2096986"/>
                <a:gd name="connsiteX11" fmla="*/ 6012 w 5265265"/>
                <a:gd name="connsiteY11" fmla="*/ 2096986 h 2096986"/>
                <a:gd name="connsiteX12" fmla="*/ 0 w 5265265"/>
                <a:gd name="connsiteY12" fmla="*/ 1585212 h 2096986"/>
                <a:gd name="connsiteX0" fmla="*/ 17 w 5265265"/>
                <a:gd name="connsiteY0" fmla="*/ 1546742 h 2096986"/>
                <a:gd name="connsiteX1" fmla="*/ 418474 w 5265265"/>
                <a:gd name="connsiteY1" fmla="*/ 1500785 h 2096986"/>
                <a:gd name="connsiteX2" fmla="*/ 1064065 w 5265265"/>
                <a:gd name="connsiteY2" fmla="*/ 1179411 h 2096986"/>
                <a:gd name="connsiteX3" fmla="*/ 1888763 w 5265265"/>
                <a:gd name="connsiteY3" fmla="*/ 1489745 h 2096986"/>
                <a:gd name="connsiteX4" fmla="*/ 3113557 w 5265265"/>
                <a:gd name="connsiteY4" fmla="*/ 1059063 h 2096986"/>
                <a:gd name="connsiteX5" fmla="*/ 3938115 w 5265265"/>
                <a:gd name="connsiteY5" fmla="*/ 613848 h 2096986"/>
                <a:gd name="connsiteX6" fmla="*/ 4290938 w 5265265"/>
                <a:gd name="connsiteY6" fmla="*/ 499539 h 2096986"/>
                <a:gd name="connsiteX7" fmla="*/ 4667450 w 5265265"/>
                <a:gd name="connsiteY7" fmla="*/ 160705 h 2096986"/>
                <a:gd name="connsiteX8" fmla="*/ 4978340 w 5265265"/>
                <a:gd name="connsiteY8" fmla="*/ 13618 h 2096986"/>
                <a:gd name="connsiteX9" fmla="*/ 5265265 w 5265265"/>
                <a:gd name="connsiteY9" fmla="*/ 0 h 2096986"/>
                <a:gd name="connsiteX10" fmla="*/ 5253349 w 5265265"/>
                <a:gd name="connsiteY10" fmla="*/ 2091482 h 2096986"/>
                <a:gd name="connsiteX11" fmla="*/ 6012 w 5265265"/>
                <a:gd name="connsiteY11" fmla="*/ 2096986 h 2096986"/>
                <a:gd name="connsiteX12" fmla="*/ 0 w 5265265"/>
                <a:gd name="connsiteY12" fmla="*/ 1585212 h 2096986"/>
                <a:gd name="connsiteX0" fmla="*/ 17 w 5265265"/>
                <a:gd name="connsiteY0" fmla="*/ 1546742 h 2096986"/>
                <a:gd name="connsiteX1" fmla="*/ 418474 w 5265265"/>
                <a:gd name="connsiteY1" fmla="*/ 1500785 h 2096986"/>
                <a:gd name="connsiteX2" fmla="*/ 1064065 w 5265265"/>
                <a:gd name="connsiteY2" fmla="*/ 1179411 h 2096986"/>
                <a:gd name="connsiteX3" fmla="*/ 1888763 w 5265265"/>
                <a:gd name="connsiteY3" fmla="*/ 1489745 h 2096986"/>
                <a:gd name="connsiteX4" fmla="*/ 3113557 w 5265265"/>
                <a:gd name="connsiteY4" fmla="*/ 1059063 h 2096986"/>
                <a:gd name="connsiteX5" fmla="*/ 3938115 w 5265265"/>
                <a:gd name="connsiteY5" fmla="*/ 693083 h 2096986"/>
                <a:gd name="connsiteX6" fmla="*/ 4290938 w 5265265"/>
                <a:gd name="connsiteY6" fmla="*/ 499539 h 2096986"/>
                <a:gd name="connsiteX7" fmla="*/ 4667450 w 5265265"/>
                <a:gd name="connsiteY7" fmla="*/ 160705 h 2096986"/>
                <a:gd name="connsiteX8" fmla="*/ 4978340 w 5265265"/>
                <a:gd name="connsiteY8" fmla="*/ 13618 h 2096986"/>
                <a:gd name="connsiteX9" fmla="*/ 5265265 w 5265265"/>
                <a:gd name="connsiteY9" fmla="*/ 0 h 2096986"/>
                <a:gd name="connsiteX10" fmla="*/ 5253349 w 5265265"/>
                <a:gd name="connsiteY10" fmla="*/ 2091482 h 2096986"/>
                <a:gd name="connsiteX11" fmla="*/ 6012 w 5265265"/>
                <a:gd name="connsiteY11" fmla="*/ 2096986 h 2096986"/>
                <a:gd name="connsiteX12" fmla="*/ 0 w 5265265"/>
                <a:gd name="connsiteY12" fmla="*/ 1585212 h 2096986"/>
                <a:gd name="connsiteX0" fmla="*/ 17 w 5265265"/>
                <a:gd name="connsiteY0" fmla="*/ 1546742 h 2096986"/>
                <a:gd name="connsiteX1" fmla="*/ 418474 w 5265265"/>
                <a:gd name="connsiteY1" fmla="*/ 1500785 h 2096986"/>
                <a:gd name="connsiteX2" fmla="*/ 1064065 w 5265265"/>
                <a:gd name="connsiteY2" fmla="*/ 1179411 h 2096986"/>
                <a:gd name="connsiteX3" fmla="*/ 1888763 w 5265265"/>
                <a:gd name="connsiteY3" fmla="*/ 1489745 h 2096986"/>
                <a:gd name="connsiteX4" fmla="*/ 3047872 w 5265265"/>
                <a:gd name="connsiteY4" fmla="*/ 1037454 h 2096986"/>
                <a:gd name="connsiteX5" fmla="*/ 3938115 w 5265265"/>
                <a:gd name="connsiteY5" fmla="*/ 693083 h 2096986"/>
                <a:gd name="connsiteX6" fmla="*/ 4290938 w 5265265"/>
                <a:gd name="connsiteY6" fmla="*/ 499539 h 2096986"/>
                <a:gd name="connsiteX7" fmla="*/ 4667450 w 5265265"/>
                <a:gd name="connsiteY7" fmla="*/ 160705 h 2096986"/>
                <a:gd name="connsiteX8" fmla="*/ 4978340 w 5265265"/>
                <a:gd name="connsiteY8" fmla="*/ 13618 h 2096986"/>
                <a:gd name="connsiteX9" fmla="*/ 5265265 w 5265265"/>
                <a:gd name="connsiteY9" fmla="*/ 0 h 2096986"/>
                <a:gd name="connsiteX10" fmla="*/ 5253349 w 5265265"/>
                <a:gd name="connsiteY10" fmla="*/ 2091482 h 2096986"/>
                <a:gd name="connsiteX11" fmla="*/ 6012 w 5265265"/>
                <a:gd name="connsiteY11" fmla="*/ 2096986 h 2096986"/>
                <a:gd name="connsiteX12" fmla="*/ 0 w 5265265"/>
                <a:gd name="connsiteY12" fmla="*/ 1585212 h 2096986"/>
                <a:gd name="connsiteX0" fmla="*/ 17 w 5265265"/>
                <a:gd name="connsiteY0" fmla="*/ 1546742 h 2096986"/>
                <a:gd name="connsiteX1" fmla="*/ 418474 w 5265265"/>
                <a:gd name="connsiteY1" fmla="*/ 1500785 h 2096986"/>
                <a:gd name="connsiteX2" fmla="*/ 1064065 w 5265265"/>
                <a:gd name="connsiteY2" fmla="*/ 1179411 h 2096986"/>
                <a:gd name="connsiteX3" fmla="*/ 1888763 w 5265265"/>
                <a:gd name="connsiteY3" fmla="*/ 1489745 h 2096986"/>
                <a:gd name="connsiteX4" fmla="*/ 3047872 w 5265265"/>
                <a:gd name="connsiteY4" fmla="*/ 1037454 h 2096986"/>
                <a:gd name="connsiteX5" fmla="*/ 3938115 w 5265265"/>
                <a:gd name="connsiteY5" fmla="*/ 693083 h 2096986"/>
                <a:gd name="connsiteX6" fmla="*/ 4290938 w 5265265"/>
                <a:gd name="connsiteY6" fmla="*/ 499539 h 2096986"/>
                <a:gd name="connsiteX7" fmla="*/ 4667450 w 5265265"/>
                <a:gd name="connsiteY7" fmla="*/ 160705 h 2096986"/>
                <a:gd name="connsiteX8" fmla="*/ 4978340 w 5265265"/>
                <a:gd name="connsiteY8" fmla="*/ 13618 h 2096986"/>
                <a:gd name="connsiteX9" fmla="*/ 5265265 w 5265265"/>
                <a:gd name="connsiteY9" fmla="*/ 0 h 2096986"/>
                <a:gd name="connsiteX10" fmla="*/ 5253349 w 5265265"/>
                <a:gd name="connsiteY10" fmla="*/ 2091482 h 2096986"/>
                <a:gd name="connsiteX11" fmla="*/ 6012 w 5265265"/>
                <a:gd name="connsiteY11" fmla="*/ 2096986 h 2096986"/>
                <a:gd name="connsiteX12" fmla="*/ 0 w 5265265"/>
                <a:gd name="connsiteY12" fmla="*/ 1585212 h 2096986"/>
                <a:gd name="connsiteX0" fmla="*/ 17 w 5265265"/>
                <a:gd name="connsiteY0" fmla="*/ 1546742 h 2096986"/>
                <a:gd name="connsiteX1" fmla="*/ 418474 w 5265265"/>
                <a:gd name="connsiteY1" fmla="*/ 1500785 h 2096986"/>
                <a:gd name="connsiteX2" fmla="*/ 1064065 w 5265265"/>
                <a:gd name="connsiteY2" fmla="*/ 1179411 h 2096986"/>
                <a:gd name="connsiteX3" fmla="*/ 1888763 w 5265265"/>
                <a:gd name="connsiteY3" fmla="*/ 1489745 h 2096986"/>
                <a:gd name="connsiteX4" fmla="*/ 3047872 w 5265265"/>
                <a:gd name="connsiteY4" fmla="*/ 1037454 h 2096986"/>
                <a:gd name="connsiteX5" fmla="*/ 3938115 w 5265265"/>
                <a:gd name="connsiteY5" fmla="*/ 693083 h 2096986"/>
                <a:gd name="connsiteX6" fmla="*/ 4290938 w 5265265"/>
                <a:gd name="connsiteY6" fmla="*/ 499539 h 2096986"/>
                <a:gd name="connsiteX7" fmla="*/ 4667450 w 5265265"/>
                <a:gd name="connsiteY7" fmla="*/ 160705 h 2096986"/>
                <a:gd name="connsiteX8" fmla="*/ 4978340 w 5265265"/>
                <a:gd name="connsiteY8" fmla="*/ 13618 h 2096986"/>
                <a:gd name="connsiteX9" fmla="*/ 5265265 w 5265265"/>
                <a:gd name="connsiteY9" fmla="*/ 0 h 2096986"/>
                <a:gd name="connsiteX10" fmla="*/ 5253349 w 5265265"/>
                <a:gd name="connsiteY10" fmla="*/ 2091482 h 2096986"/>
                <a:gd name="connsiteX11" fmla="*/ 6012 w 5265265"/>
                <a:gd name="connsiteY11" fmla="*/ 2096986 h 2096986"/>
                <a:gd name="connsiteX12" fmla="*/ 0 w 5265265"/>
                <a:gd name="connsiteY12" fmla="*/ 1551670 h 2096986"/>
                <a:gd name="connsiteX0" fmla="*/ 5932 w 5271180"/>
                <a:gd name="connsiteY0" fmla="*/ 1546742 h 2096986"/>
                <a:gd name="connsiteX1" fmla="*/ 424389 w 5271180"/>
                <a:gd name="connsiteY1" fmla="*/ 1500785 h 2096986"/>
                <a:gd name="connsiteX2" fmla="*/ 1069980 w 5271180"/>
                <a:gd name="connsiteY2" fmla="*/ 1179411 h 2096986"/>
                <a:gd name="connsiteX3" fmla="*/ 1894678 w 5271180"/>
                <a:gd name="connsiteY3" fmla="*/ 1489745 h 2096986"/>
                <a:gd name="connsiteX4" fmla="*/ 3053787 w 5271180"/>
                <a:gd name="connsiteY4" fmla="*/ 1037454 h 2096986"/>
                <a:gd name="connsiteX5" fmla="*/ 3944030 w 5271180"/>
                <a:gd name="connsiteY5" fmla="*/ 693083 h 2096986"/>
                <a:gd name="connsiteX6" fmla="*/ 4296853 w 5271180"/>
                <a:gd name="connsiteY6" fmla="*/ 499539 h 2096986"/>
                <a:gd name="connsiteX7" fmla="*/ 4673365 w 5271180"/>
                <a:gd name="connsiteY7" fmla="*/ 160705 h 2096986"/>
                <a:gd name="connsiteX8" fmla="*/ 4984255 w 5271180"/>
                <a:gd name="connsiteY8" fmla="*/ 13618 h 2096986"/>
                <a:gd name="connsiteX9" fmla="*/ 5271180 w 5271180"/>
                <a:gd name="connsiteY9" fmla="*/ 0 h 2096986"/>
                <a:gd name="connsiteX10" fmla="*/ 5259264 w 5271180"/>
                <a:gd name="connsiteY10" fmla="*/ 2091482 h 2096986"/>
                <a:gd name="connsiteX11" fmla="*/ 11927 w 5271180"/>
                <a:gd name="connsiteY11" fmla="*/ 2096986 h 2096986"/>
                <a:gd name="connsiteX12" fmla="*/ 5915 w 5271180"/>
                <a:gd name="connsiteY12" fmla="*/ 1551670 h 2096986"/>
                <a:gd name="connsiteX0" fmla="*/ 19371 w 5284619"/>
                <a:gd name="connsiteY0" fmla="*/ 1546742 h 2101777"/>
                <a:gd name="connsiteX1" fmla="*/ 437828 w 5284619"/>
                <a:gd name="connsiteY1" fmla="*/ 1500785 h 2101777"/>
                <a:gd name="connsiteX2" fmla="*/ 1083419 w 5284619"/>
                <a:gd name="connsiteY2" fmla="*/ 1179411 h 2101777"/>
                <a:gd name="connsiteX3" fmla="*/ 1908117 w 5284619"/>
                <a:gd name="connsiteY3" fmla="*/ 1489745 h 2101777"/>
                <a:gd name="connsiteX4" fmla="*/ 3067226 w 5284619"/>
                <a:gd name="connsiteY4" fmla="*/ 1037454 h 2101777"/>
                <a:gd name="connsiteX5" fmla="*/ 3957469 w 5284619"/>
                <a:gd name="connsiteY5" fmla="*/ 693083 h 2101777"/>
                <a:gd name="connsiteX6" fmla="*/ 4310292 w 5284619"/>
                <a:gd name="connsiteY6" fmla="*/ 499539 h 2101777"/>
                <a:gd name="connsiteX7" fmla="*/ 4686804 w 5284619"/>
                <a:gd name="connsiteY7" fmla="*/ 160705 h 2101777"/>
                <a:gd name="connsiteX8" fmla="*/ 4997694 w 5284619"/>
                <a:gd name="connsiteY8" fmla="*/ 13618 h 2101777"/>
                <a:gd name="connsiteX9" fmla="*/ 5284619 w 5284619"/>
                <a:gd name="connsiteY9" fmla="*/ 0 h 2101777"/>
                <a:gd name="connsiteX10" fmla="*/ 5272703 w 5284619"/>
                <a:gd name="connsiteY10" fmla="*/ 2091482 h 2101777"/>
                <a:gd name="connsiteX11" fmla="*/ 5669 w 5284619"/>
                <a:gd name="connsiteY11" fmla="*/ 2101777 h 2101777"/>
                <a:gd name="connsiteX12" fmla="*/ 19354 w 5284619"/>
                <a:gd name="connsiteY12" fmla="*/ 1551670 h 2101777"/>
                <a:gd name="connsiteX0" fmla="*/ 13702 w 5278950"/>
                <a:gd name="connsiteY0" fmla="*/ 1546742 h 2101777"/>
                <a:gd name="connsiteX1" fmla="*/ 432159 w 5278950"/>
                <a:gd name="connsiteY1" fmla="*/ 1500785 h 2101777"/>
                <a:gd name="connsiteX2" fmla="*/ 1077750 w 5278950"/>
                <a:gd name="connsiteY2" fmla="*/ 1179411 h 2101777"/>
                <a:gd name="connsiteX3" fmla="*/ 1902448 w 5278950"/>
                <a:gd name="connsiteY3" fmla="*/ 1489745 h 2101777"/>
                <a:gd name="connsiteX4" fmla="*/ 3061557 w 5278950"/>
                <a:gd name="connsiteY4" fmla="*/ 1037454 h 2101777"/>
                <a:gd name="connsiteX5" fmla="*/ 3951800 w 5278950"/>
                <a:gd name="connsiteY5" fmla="*/ 693083 h 2101777"/>
                <a:gd name="connsiteX6" fmla="*/ 4304623 w 5278950"/>
                <a:gd name="connsiteY6" fmla="*/ 499539 h 2101777"/>
                <a:gd name="connsiteX7" fmla="*/ 4681135 w 5278950"/>
                <a:gd name="connsiteY7" fmla="*/ 160705 h 2101777"/>
                <a:gd name="connsiteX8" fmla="*/ 4992025 w 5278950"/>
                <a:gd name="connsiteY8" fmla="*/ 13618 h 2101777"/>
                <a:gd name="connsiteX9" fmla="*/ 5278950 w 5278950"/>
                <a:gd name="connsiteY9" fmla="*/ 0 h 2101777"/>
                <a:gd name="connsiteX10" fmla="*/ 5267034 w 5278950"/>
                <a:gd name="connsiteY10" fmla="*/ 2091482 h 2101777"/>
                <a:gd name="connsiteX11" fmla="*/ 0 w 5278950"/>
                <a:gd name="connsiteY11" fmla="*/ 2101777 h 2101777"/>
                <a:gd name="connsiteX12" fmla="*/ 13685 w 5278950"/>
                <a:gd name="connsiteY12" fmla="*/ 1551670 h 2101777"/>
                <a:gd name="connsiteX0" fmla="*/ 13702 w 5278950"/>
                <a:gd name="connsiteY0" fmla="*/ 1546742 h 2101777"/>
                <a:gd name="connsiteX1" fmla="*/ 432159 w 5278950"/>
                <a:gd name="connsiteY1" fmla="*/ 1500785 h 2101777"/>
                <a:gd name="connsiteX2" fmla="*/ 1077750 w 5278950"/>
                <a:gd name="connsiteY2" fmla="*/ 1179411 h 2101777"/>
                <a:gd name="connsiteX3" fmla="*/ 1902448 w 5278950"/>
                <a:gd name="connsiteY3" fmla="*/ 1489745 h 2101777"/>
                <a:gd name="connsiteX4" fmla="*/ 3061557 w 5278950"/>
                <a:gd name="connsiteY4" fmla="*/ 1037454 h 2101777"/>
                <a:gd name="connsiteX5" fmla="*/ 3951800 w 5278950"/>
                <a:gd name="connsiteY5" fmla="*/ 693083 h 2101777"/>
                <a:gd name="connsiteX6" fmla="*/ 4304623 w 5278950"/>
                <a:gd name="connsiteY6" fmla="*/ 499539 h 2101777"/>
                <a:gd name="connsiteX7" fmla="*/ 4681135 w 5278950"/>
                <a:gd name="connsiteY7" fmla="*/ 160705 h 2101777"/>
                <a:gd name="connsiteX8" fmla="*/ 4992025 w 5278950"/>
                <a:gd name="connsiteY8" fmla="*/ 13618 h 2101777"/>
                <a:gd name="connsiteX9" fmla="*/ 5278950 w 5278950"/>
                <a:gd name="connsiteY9" fmla="*/ 0 h 2101777"/>
                <a:gd name="connsiteX10" fmla="*/ 5267034 w 5278950"/>
                <a:gd name="connsiteY10" fmla="*/ 2091482 h 2101777"/>
                <a:gd name="connsiteX11" fmla="*/ 0 w 5278950"/>
                <a:gd name="connsiteY11" fmla="*/ 2101777 h 2101777"/>
                <a:gd name="connsiteX12" fmla="*/ 5806 w 5278950"/>
                <a:gd name="connsiteY12" fmla="*/ 1546878 h 210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8950" h="2101777">
                  <a:moveTo>
                    <a:pt x="13702" y="1546742"/>
                  </a:moveTo>
                  <a:cubicBezTo>
                    <a:pt x="194988" y="1481001"/>
                    <a:pt x="208041" y="1547601"/>
                    <a:pt x="432159" y="1500785"/>
                  </a:cubicBezTo>
                  <a:cubicBezTo>
                    <a:pt x="656277" y="1453969"/>
                    <a:pt x="817773" y="1170446"/>
                    <a:pt x="1077750" y="1179411"/>
                  </a:cubicBezTo>
                  <a:cubicBezTo>
                    <a:pt x="1337727" y="1188376"/>
                    <a:pt x="1647452" y="1432969"/>
                    <a:pt x="1902448" y="1489745"/>
                  </a:cubicBezTo>
                  <a:cubicBezTo>
                    <a:pt x="2157444" y="1546521"/>
                    <a:pt x="2773741" y="1118608"/>
                    <a:pt x="3061557" y="1037454"/>
                  </a:cubicBezTo>
                  <a:cubicBezTo>
                    <a:pt x="3403117" y="805031"/>
                    <a:pt x="3770499" y="836761"/>
                    <a:pt x="3951800" y="693083"/>
                  </a:cubicBezTo>
                  <a:lnTo>
                    <a:pt x="4304623" y="499539"/>
                  </a:lnTo>
                  <a:lnTo>
                    <a:pt x="4681135" y="160705"/>
                  </a:lnTo>
                  <a:lnTo>
                    <a:pt x="4992025" y="13618"/>
                  </a:lnTo>
                  <a:lnTo>
                    <a:pt x="5278950" y="0"/>
                  </a:lnTo>
                  <a:lnTo>
                    <a:pt x="5267034" y="2091482"/>
                  </a:lnTo>
                  <a:lnTo>
                    <a:pt x="0" y="2101777"/>
                  </a:lnTo>
                  <a:cubicBezTo>
                    <a:pt x="3760" y="1778240"/>
                    <a:pt x="-1893" y="1865623"/>
                    <a:pt x="5806" y="1546878"/>
                  </a:cubicBezTo>
                </a:path>
              </a:pathLst>
            </a:custGeom>
            <a:solidFill>
              <a:srgbClr val="ECE18C"/>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Arrow Connector 13">
              <a:extLst>
                <a:ext uri="{FF2B5EF4-FFF2-40B4-BE49-F238E27FC236}">
                  <a16:creationId xmlns:a16="http://schemas.microsoft.com/office/drawing/2014/main" id="{5AD4E3E2-5F6A-40AE-852A-9A123D280681}"/>
                </a:ext>
              </a:extLst>
            </p:cNvPr>
            <p:cNvCxnSpPr>
              <a:cxnSpLocks/>
            </p:cNvCxnSpPr>
            <p:nvPr/>
          </p:nvCxnSpPr>
          <p:spPr>
            <a:xfrm flipV="1">
              <a:off x="4572000" y="4597592"/>
              <a:ext cx="360040" cy="216024"/>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91B70D0-ED5F-4612-8659-EEF5509E604D}"/>
                </a:ext>
              </a:extLst>
            </p:cNvPr>
            <p:cNvCxnSpPr>
              <a:cxnSpLocks/>
            </p:cNvCxnSpPr>
            <p:nvPr/>
          </p:nvCxnSpPr>
          <p:spPr>
            <a:xfrm flipH="1">
              <a:off x="3779912" y="4987373"/>
              <a:ext cx="1055365" cy="4743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FC1C55E-A7AE-4AD5-A34B-E0759628671E}"/>
                </a:ext>
              </a:extLst>
            </p:cNvPr>
            <p:cNvCxnSpPr/>
            <p:nvPr/>
          </p:nvCxnSpPr>
          <p:spPr>
            <a:xfrm>
              <a:off x="4427984" y="4453576"/>
              <a:ext cx="144016"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Arc 24">
              <a:extLst>
                <a:ext uri="{FF2B5EF4-FFF2-40B4-BE49-F238E27FC236}">
                  <a16:creationId xmlns:a16="http://schemas.microsoft.com/office/drawing/2014/main" id="{E075FA34-15C5-4950-A257-7ECDE827822B}"/>
                </a:ext>
              </a:extLst>
            </p:cNvPr>
            <p:cNvSpPr/>
            <p:nvPr/>
          </p:nvSpPr>
          <p:spPr>
            <a:xfrm rot="18216267">
              <a:off x="3647512" y="4596920"/>
              <a:ext cx="614458" cy="504056"/>
            </a:xfrm>
            <a:prstGeom prst="arc">
              <a:avLst>
                <a:gd name="adj1" fmla="val 13819096"/>
                <a:gd name="adj2" fmla="val 0"/>
              </a:avLst>
            </a:prstGeom>
            <a:ln>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6" name="Arc 25">
              <a:extLst>
                <a:ext uri="{FF2B5EF4-FFF2-40B4-BE49-F238E27FC236}">
                  <a16:creationId xmlns:a16="http://schemas.microsoft.com/office/drawing/2014/main" id="{7FBD492E-0764-4FA9-A887-CD2570A10D74}"/>
                </a:ext>
              </a:extLst>
            </p:cNvPr>
            <p:cNvSpPr/>
            <p:nvPr/>
          </p:nvSpPr>
          <p:spPr>
            <a:xfrm rot="21323348" flipV="1">
              <a:off x="3522840" y="4384452"/>
              <a:ext cx="614458" cy="692017"/>
            </a:xfrm>
            <a:prstGeom prst="arc">
              <a:avLst>
                <a:gd name="adj1" fmla="val 13819096"/>
                <a:gd name="adj2" fmla="val 20276273"/>
              </a:avLst>
            </a:prstGeom>
            <a:ln>
              <a:headEnd type="stealth"/>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7" name="Arc 26">
              <a:extLst>
                <a:ext uri="{FF2B5EF4-FFF2-40B4-BE49-F238E27FC236}">
                  <a16:creationId xmlns:a16="http://schemas.microsoft.com/office/drawing/2014/main" id="{F3592550-2AFB-4D39-A157-E84208F7A554}"/>
                </a:ext>
              </a:extLst>
            </p:cNvPr>
            <p:cNvSpPr/>
            <p:nvPr/>
          </p:nvSpPr>
          <p:spPr>
            <a:xfrm>
              <a:off x="1691680" y="4741608"/>
              <a:ext cx="432048" cy="504056"/>
            </a:xfrm>
            <a:prstGeom prst="arc">
              <a:avLst>
                <a:gd name="adj1" fmla="val 1697894"/>
                <a:gd name="adj2" fmla="val 0"/>
              </a:avLst>
            </a:prstGeom>
            <a:ln w="12700">
              <a:headEnd type="none"/>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0" name="TextBox 29">
              <a:extLst>
                <a:ext uri="{FF2B5EF4-FFF2-40B4-BE49-F238E27FC236}">
                  <a16:creationId xmlns:a16="http://schemas.microsoft.com/office/drawing/2014/main" id="{0AE8BB70-67D7-4ADD-9F6C-275FE77DC99B}"/>
                </a:ext>
              </a:extLst>
            </p:cNvPr>
            <p:cNvSpPr txBox="1"/>
            <p:nvPr/>
          </p:nvSpPr>
          <p:spPr>
            <a:xfrm>
              <a:off x="1848397" y="4000434"/>
              <a:ext cx="238458" cy="319501"/>
            </a:xfrm>
            <a:prstGeom prst="rect">
              <a:avLst/>
            </a:prstGeom>
            <a:noFill/>
          </p:spPr>
          <p:txBody>
            <a:bodyPr wrap="square" rtlCol="0">
              <a:spAutoFit/>
            </a:bodyPr>
            <a:lstStyle/>
            <a:p>
              <a:r>
                <a:rPr lang="en-GB" sz="1400" dirty="0"/>
                <a:t>1</a:t>
              </a:r>
            </a:p>
          </p:txBody>
        </p:sp>
        <p:sp>
          <p:nvSpPr>
            <p:cNvPr id="31" name="Left Brace 30">
              <a:extLst>
                <a:ext uri="{FF2B5EF4-FFF2-40B4-BE49-F238E27FC236}">
                  <a16:creationId xmlns:a16="http://schemas.microsoft.com/office/drawing/2014/main" id="{2B38D433-2D2C-4A74-9AF7-1120657CF1F3}"/>
                </a:ext>
              </a:extLst>
            </p:cNvPr>
            <p:cNvSpPr/>
            <p:nvPr/>
          </p:nvSpPr>
          <p:spPr>
            <a:xfrm rot="5400000">
              <a:off x="1859614" y="3373456"/>
              <a:ext cx="216024" cy="201622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2" name="TextBox 31">
              <a:extLst>
                <a:ext uri="{FF2B5EF4-FFF2-40B4-BE49-F238E27FC236}">
                  <a16:creationId xmlns:a16="http://schemas.microsoft.com/office/drawing/2014/main" id="{08A14D5E-4DAB-46BB-9E76-1ACE575124DA}"/>
                </a:ext>
              </a:extLst>
            </p:cNvPr>
            <p:cNvSpPr txBox="1"/>
            <p:nvPr/>
          </p:nvSpPr>
          <p:spPr>
            <a:xfrm>
              <a:off x="2123728" y="4797152"/>
              <a:ext cx="284052" cy="307777"/>
            </a:xfrm>
            <a:prstGeom prst="rect">
              <a:avLst/>
            </a:prstGeom>
            <a:noFill/>
          </p:spPr>
          <p:txBody>
            <a:bodyPr wrap="none" rtlCol="0">
              <a:spAutoFit/>
            </a:bodyPr>
            <a:lstStyle/>
            <a:p>
              <a:r>
                <a:rPr lang="en-GB" sz="1400" dirty="0"/>
                <a:t>2</a:t>
              </a:r>
            </a:p>
          </p:txBody>
        </p:sp>
        <p:sp>
          <p:nvSpPr>
            <p:cNvPr id="33" name="TextBox 32">
              <a:extLst>
                <a:ext uri="{FF2B5EF4-FFF2-40B4-BE49-F238E27FC236}">
                  <a16:creationId xmlns:a16="http://schemas.microsoft.com/office/drawing/2014/main" id="{7D15CCE8-E494-4339-90A2-9DB1DB5251DE}"/>
                </a:ext>
              </a:extLst>
            </p:cNvPr>
            <p:cNvSpPr txBox="1"/>
            <p:nvPr/>
          </p:nvSpPr>
          <p:spPr>
            <a:xfrm>
              <a:off x="3851920" y="4581128"/>
              <a:ext cx="284052" cy="307777"/>
            </a:xfrm>
            <a:prstGeom prst="rect">
              <a:avLst/>
            </a:prstGeom>
            <a:noFill/>
          </p:spPr>
          <p:txBody>
            <a:bodyPr wrap="none" rtlCol="0">
              <a:spAutoFit/>
            </a:bodyPr>
            <a:lstStyle/>
            <a:p>
              <a:r>
                <a:rPr lang="en-GB" sz="1400" dirty="0"/>
                <a:t>3</a:t>
              </a:r>
            </a:p>
          </p:txBody>
        </p:sp>
        <p:sp>
          <p:nvSpPr>
            <p:cNvPr id="34" name="TextBox 33">
              <a:extLst>
                <a:ext uri="{FF2B5EF4-FFF2-40B4-BE49-F238E27FC236}">
                  <a16:creationId xmlns:a16="http://schemas.microsoft.com/office/drawing/2014/main" id="{EB695B1B-6558-4328-B056-15FDA693BA68}"/>
                </a:ext>
              </a:extLst>
            </p:cNvPr>
            <p:cNvSpPr txBox="1"/>
            <p:nvPr/>
          </p:nvSpPr>
          <p:spPr>
            <a:xfrm>
              <a:off x="4427984" y="4293096"/>
              <a:ext cx="284052" cy="307777"/>
            </a:xfrm>
            <a:prstGeom prst="rect">
              <a:avLst/>
            </a:prstGeom>
            <a:noFill/>
          </p:spPr>
          <p:txBody>
            <a:bodyPr wrap="none" rtlCol="0">
              <a:spAutoFit/>
            </a:bodyPr>
            <a:lstStyle/>
            <a:p>
              <a:r>
                <a:rPr lang="en-GB" sz="1400" dirty="0"/>
                <a:t>4</a:t>
              </a:r>
            </a:p>
          </p:txBody>
        </p:sp>
        <p:sp>
          <p:nvSpPr>
            <p:cNvPr id="35" name="TextBox 34">
              <a:extLst>
                <a:ext uri="{FF2B5EF4-FFF2-40B4-BE49-F238E27FC236}">
                  <a16:creationId xmlns:a16="http://schemas.microsoft.com/office/drawing/2014/main" id="{8DA28FB2-9C3B-41D9-94E5-39ED9DD8A477}"/>
                </a:ext>
              </a:extLst>
            </p:cNvPr>
            <p:cNvSpPr txBox="1"/>
            <p:nvPr/>
          </p:nvSpPr>
          <p:spPr>
            <a:xfrm>
              <a:off x="4860032" y="4365104"/>
              <a:ext cx="284052" cy="307777"/>
            </a:xfrm>
            <a:prstGeom prst="rect">
              <a:avLst/>
            </a:prstGeom>
            <a:noFill/>
          </p:spPr>
          <p:txBody>
            <a:bodyPr wrap="none" rtlCol="0">
              <a:spAutoFit/>
            </a:bodyPr>
            <a:lstStyle/>
            <a:p>
              <a:r>
                <a:rPr lang="en-GB" sz="1400" dirty="0"/>
                <a:t>5</a:t>
              </a:r>
            </a:p>
          </p:txBody>
        </p:sp>
        <p:sp>
          <p:nvSpPr>
            <p:cNvPr id="36" name="TextBox 35">
              <a:extLst>
                <a:ext uri="{FF2B5EF4-FFF2-40B4-BE49-F238E27FC236}">
                  <a16:creationId xmlns:a16="http://schemas.microsoft.com/office/drawing/2014/main" id="{AE8B1401-B6C4-4396-9B41-F8B9EF2AD1B0}"/>
                </a:ext>
              </a:extLst>
            </p:cNvPr>
            <p:cNvSpPr txBox="1"/>
            <p:nvPr/>
          </p:nvSpPr>
          <p:spPr>
            <a:xfrm>
              <a:off x="3563888" y="5301208"/>
              <a:ext cx="284052" cy="307777"/>
            </a:xfrm>
            <a:prstGeom prst="rect">
              <a:avLst/>
            </a:prstGeom>
            <a:noFill/>
          </p:spPr>
          <p:txBody>
            <a:bodyPr wrap="none" rtlCol="0">
              <a:spAutoFit/>
            </a:bodyPr>
            <a:lstStyle/>
            <a:p>
              <a:r>
                <a:rPr lang="en-GB" sz="1400" dirty="0"/>
                <a:t>6</a:t>
              </a:r>
            </a:p>
          </p:txBody>
        </p:sp>
        <p:sp>
          <p:nvSpPr>
            <p:cNvPr id="37" name="TextBox 36">
              <a:extLst>
                <a:ext uri="{FF2B5EF4-FFF2-40B4-BE49-F238E27FC236}">
                  <a16:creationId xmlns:a16="http://schemas.microsoft.com/office/drawing/2014/main" id="{E8225EAC-17C4-45BF-8877-6061EDE9330C}"/>
                </a:ext>
              </a:extLst>
            </p:cNvPr>
            <p:cNvSpPr txBox="1"/>
            <p:nvPr/>
          </p:nvSpPr>
          <p:spPr>
            <a:xfrm>
              <a:off x="1259632" y="5517232"/>
              <a:ext cx="284052" cy="307777"/>
            </a:xfrm>
            <a:prstGeom prst="rect">
              <a:avLst/>
            </a:prstGeom>
            <a:noFill/>
          </p:spPr>
          <p:txBody>
            <a:bodyPr wrap="none" rtlCol="0">
              <a:spAutoFit/>
            </a:bodyPr>
            <a:lstStyle/>
            <a:p>
              <a:r>
                <a:rPr lang="en-GB" sz="1400" dirty="0"/>
                <a:t>7</a:t>
              </a:r>
            </a:p>
          </p:txBody>
        </p:sp>
      </p:grpSp>
      <p:sp>
        <p:nvSpPr>
          <p:cNvPr id="38" name="TextBox 37">
            <a:extLst>
              <a:ext uri="{FF2B5EF4-FFF2-40B4-BE49-F238E27FC236}">
                <a16:creationId xmlns:a16="http://schemas.microsoft.com/office/drawing/2014/main" id="{51308503-6E47-4268-9C06-BD2827C9A197}"/>
              </a:ext>
            </a:extLst>
          </p:cNvPr>
          <p:cNvSpPr txBox="1"/>
          <p:nvPr/>
        </p:nvSpPr>
        <p:spPr>
          <a:xfrm>
            <a:off x="6842931" y="1782660"/>
            <a:ext cx="2120200" cy="2327115"/>
          </a:xfrm>
          <a:prstGeom prst="rect">
            <a:avLst/>
          </a:prstGeom>
          <a:solidFill>
            <a:schemeClr val="accent2">
              <a:lumMod val="40000"/>
              <a:lumOff val="60000"/>
            </a:schemeClr>
          </a:solidFill>
          <a:ln>
            <a:solidFill>
              <a:schemeClr val="accent1"/>
            </a:solidFill>
          </a:ln>
        </p:spPr>
        <p:txBody>
          <a:bodyPr wrap="square" rtlCol="0">
            <a:spAutoFit/>
          </a:bodyPr>
          <a:lstStyle/>
          <a:p>
            <a:r>
              <a:rPr lang="en-GB" b="1" dirty="0">
                <a:solidFill>
                  <a:srgbClr val="26377C"/>
                </a:solidFill>
                <a:latin typeface="Lato" panose="020F0502020204030203" pitchFamily="34" charset="0"/>
                <a:ea typeface="Lato" panose="020F0502020204030203" pitchFamily="34" charset="0"/>
                <a:cs typeface="Lato" panose="020F0502020204030203" pitchFamily="34" charset="0"/>
              </a:rPr>
              <a:t>Activity</a:t>
            </a:r>
          </a:p>
          <a:p>
            <a:r>
              <a:rPr lang="en-GB" dirty="0">
                <a:solidFill>
                  <a:srgbClr val="26377C"/>
                </a:solidFill>
                <a:latin typeface="Lato" panose="020F0502020204030203" pitchFamily="34" charset="0"/>
                <a:ea typeface="Lato" panose="020F0502020204030203" pitchFamily="34" charset="0"/>
                <a:cs typeface="Lato" panose="020F0502020204030203" pitchFamily="34" charset="0"/>
              </a:rPr>
              <a:t>Study the diagram of the destructive wave. Make notes to describe what is shown at each number (1–7) on the diagram.</a:t>
            </a:r>
          </a:p>
        </p:txBody>
      </p:sp>
    </p:spTree>
    <p:extLst>
      <p:ext uri="{BB962C8B-B14F-4D97-AF65-F5344CB8AC3E}">
        <p14:creationId xmlns:p14="http://schemas.microsoft.com/office/powerpoint/2010/main" val="352391784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EAF26-85E1-44C5-8C01-6E9DE6B3D8DF}"/>
              </a:ext>
            </a:extLst>
          </p:cNvPr>
          <p:cNvSpPr>
            <a:spLocks noGrp="1"/>
          </p:cNvSpPr>
          <p:nvPr>
            <p:ph type="title"/>
          </p:nvPr>
        </p:nvSpPr>
        <p:spPr/>
        <p:txBody>
          <a:bodyPr/>
          <a:lstStyle/>
          <a:p>
            <a:r>
              <a:rPr lang="en-GB" dirty="0"/>
              <a:t>Wave types</a:t>
            </a:r>
          </a:p>
        </p:txBody>
      </p:sp>
      <p:pic>
        <p:nvPicPr>
          <p:cNvPr id="7" name="Picture 6">
            <a:extLst>
              <a:ext uri="{FF2B5EF4-FFF2-40B4-BE49-F238E27FC236}">
                <a16:creationId xmlns:a16="http://schemas.microsoft.com/office/drawing/2014/main" id="{E6A9992E-CCD3-4FB4-9F19-0D384BDDB8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1929" y="1534508"/>
            <a:ext cx="4482000" cy="2988000"/>
          </a:xfrm>
          <a:prstGeom prst="rect">
            <a:avLst/>
          </a:prstGeom>
        </p:spPr>
      </p:pic>
      <p:pic>
        <p:nvPicPr>
          <p:cNvPr id="6" name="Content Placeholder 4">
            <a:extLst>
              <a:ext uri="{FF2B5EF4-FFF2-40B4-BE49-F238E27FC236}">
                <a16:creationId xmlns:a16="http://schemas.microsoft.com/office/drawing/2014/main" id="{23B0D714-CF52-4BBE-9EA6-060C9C8979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490" y="1534508"/>
            <a:ext cx="3984001" cy="2988000"/>
          </a:xfrm>
          <a:prstGeom prst="rect">
            <a:avLst/>
          </a:prstGeom>
        </p:spPr>
      </p:pic>
      <p:sp>
        <p:nvSpPr>
          <p:cNvPr id="8" name="TextBox 7">
            <a:extLst>
              <a:ext uri="{FF2B5EF4-FFF2-40B4-BE49-F238E27FC236}">
                <a16:creationId xmlns:a16="http://schemas.microsoft.com/office/drawing/2014/main" id="{B37A7BF4-8FC2-42CF-A424-99BC71C69428}"/>
              </a:ext>
            </a:extLst>
          </p:cNvPr>
          <p:cNvSpPr txBox="1"/>
          <p:nvPr/>
        </p:nvSpPr>
        <p:spPr>
          <a:xfrm>
            <a:off x="467544" y="4847438"/>
            <a:ext cx="7248709" cy="1562672"/>
          </a:xfrm>
          <a:prstGeom prst="rect">
            <a:avLst/>
          </a:prstGeom>
          <a:solidFill>
            <a:schemeClr val="accent2">
              <a:lumMod val="40000"/>
              <a:lumOff val="60000"/>
            </a:schemeClr>
          </a:solidFill>
          <a:ln>
            <a:solidFill>
              <a:schemeClr val="accent1"/>
            </a:solidFill>
          </a:ln>
        </p:spPr>
        <p:txBody>
          <a:bodyPr wrap="square" rtlCol="0">
            <a:spAutoFit/>
          </a:bodyPr>
          <a:lstStyle/>
          <a:p>
            <a:pPr>
              <a:lnSpc>
                <a:spcPct val="108000"/>
              </a:lnSpc>
            </a:pPr>
            <a:r>
              <a:rPr lang="en-GB" b="1" dirty="0">
                <a:solidFill>
                  <a:srgbClr val="26377C"/>
                </a:solidFill>
                <a:latin typeface="Lato" panose="020F0502020204030203" pitchFamily="34" charset="0"/>
                <a:ea typeface="Lato" panose="020F0502020204030203" pitchFamily="34" charset="0"/>
                <a:cs typeface="Lato" panose="020F0502020204030203" pitchFamily="34" charset="0"/>
              </a:rPr>
              <a:t>Activities</a:t>
            </a:r>
          </a:p>
          <a:p>
            <a:pPr>
              <a:lnSpc>
                <a:spcPct val="108000"/>
              </a:lnSpc>
            </a:pPr>
            <a:r>
              <a:rPr lang="en-GB" dirty="0">
                <a:solidFill>
                  <a:srgbClr val="26377C"/>
                </a:solidFill>
                <a:latin typeface="Lato" panose="020F0502020204030203" pitchFamily="34" charset="0"/>
                <a:ea typeface="Lato" panose="020F0502020204030203" pitchFamily="34" charset="0"/>
                <a:cs typeface="Lato" panose="020F0502020204030203" pitchFamily="34" charset="0"/>
              </a:rPr>
              <a:t>Study photos A and B. </a:t>
            </a:r>
          </a:p>
          <a:p>
            <a:pPr marL="342900" indent="-342900">
              <a:lnSpc>
                <a:spcPct val="108000"/>
              </a:lnSpc>
              <a:buAutoNum type="arabicPeriod"/>
            </a:pPr>
            <a:r>
              <a:rPr lang="en-GB" dirty="0">
                <a:solidFill>
                  <a:srgbClr val="26377C"/>
                </a:solidFill>
                <a:latin typeface="Lato" panose="020F0502020204030203" pitchFamily="34" charset="0"/>
                <a:ea typeface="Lato" panose="020F0502020204030203" pitchFamily="34" charset="0"/>
                <a:cs typeface="Lato" panose="020F0502020204030203" pitchFamily="34" charset="0"/>
              </a:rPr>
              <a:t>Describe the main differences between the waves in these photos.</a:t>
            </a:r>
          </a:p>
          <a:p>
            <a:pPr marL="342900" indent="-342900">
              <a:lnSpc>
                <a:spcPct val="108000"/>
              </a:lnSpc>
              <a:buAutoNum type="arabicPeriod"/>
            </a:pPr>
            <a:r>
              <a:rPr lang="en-GB" dirty="0">
                <a:solidFill>
                  <a:srgbClr val="26377C"/>
                </a:solidFill>
                <a:latin typeface="Lato" panose="020F0502020204030203" pitchFamily="34" charset="0"/>
                <a:ea typeface="Lato" panose="020F0502020204030203" pitchFamily="34" charset="0"/>
                <a:cs typeface="Lato" panose="020F0502020204030203" pitchFamily="34" charset="0"/>
              </a:rPr>
              <a:t>Decide whether these are constructive or destructive waves. Justify your answer.</a:t>
            </a:r>
          </a:p>
        </p:txBody>
      </p:sp>
      <p:sp>
        <p:nvSpPr>
          <p:cNvPr id="3" name="TextBox 2">
            <a:extLst>
              <a:ext uri="{FF2B5EF4-FFF2-40B4-BE49-F238E27FC236}">
                <a16:creationId xmlns:a16="http://schemas.microsoft.com/office/drawing/2014/main" id="{A6EE70E2-2706-41FB-BBB1-AA52EE655D2E}"/>
              </a:ext>
            </a:extLst>
          </p:cNvPr>
          <p:cNvSpPr txBox="1"/>
          <p:nvPr/>
        </p:nvSpPr>
        <p:spPr>
          <a:xfrm>
            <a:off x="446856" y="1703275"/>
            <a:ext cx="338554" cy="369332"/>
          </a:xfrm>
          <a:prstGeom prst="rect">
            <a:avLst/>
          </a:prstGeom>
          <a:solidFill>
            <a:schemeClr val="bg1"/>
          </a:solidFill>
        </p:spPr>
        <p:txBody>
          <a:bodyPr wrap="none" rtlCol="0">
            <a:spAutoFit/>
          </a:bodyPr>
          <a:lstStyle/>
          <a:p>
            <a:r>
              <a:rPr lang="en-GB" dirty="0">
                <a:latin typeface="Lato" panose="020F0502020204030203" pitchFamily="34" charset="0"/>
                <a:ea typeface="Lato" panose="020F0502020204030203" pitchFamily="34" charset="0"/>
                <a:cs typeface="Lato" panose="020F0502020204030203" pitchFamily="34" charset="0"/>
              </a:rPr>
              <a:t>A</a:t>
            </a:r>
          </a:p>
        </p:txBody>
      </p:sp>
      <p:sp>
        <p:nvSpPr>
          <p:cNvPr id="10" name="TextBox 9">
            <a:extLst>
              <a:ext uri="{FF2B5EF4-FFF2-40B4-BE49-F238E27FC236}">
                <a16:creationId xmlns:a16="http://schemas.microsoft.com/office/drawing/2014/main" id="{D21D9A4F-A5F0-4FC6-B52F-F1F6C51FAA0E}"/>
              </a:ext>
            </a:extLst>
          </p:cNvPr>
          <p:cNvSpPr txBox="1"/>
          <p:nvPr/>
        </p:nvSpPr>
        <p:spPr>
          <a:xfrm>
            <a:off x="4582344" y="1703275"/>
            <a:ext cx="338554" cy="369332"/>
          </a:xfrm>
          <a:prstGeom prst="rect">
            <a:avLst/>
          </a:prstGeom>
          <a:solidFill>
            <a:schemeClr val="bg1"/>
          </a:solidFill>
        </p:spPr>
        <p:txBody>
          <a:bodyPr wrap="none" rtlCol="0">
            <a:spAutoFit/>
          </a:bodyPr>
          <a:lstStyle/>
          <a:p>
            <a:r>
              <a:rPr lang="en-GB" dirty="0">
                <a:latin typeface="Lato" panose="020F0502020204030203" pitchFamily="34" charset="0"/>
                <a:ea typeface="Lato" panose="020F0502020204030203" pitchFamily="34" charset="0"/>
                <a:cs typeface="Lato" panose="020F0502020204030203" pitchFamily="34" charset="0"/>
              </a:rPr>
              <a:t>B</a:t>
            </a:r>
          </a:p>
        </p:txBody>
      </p:sp>
    </p:spTree>
    <p:extLst>
      <p:ext uri="{BB962C8B-B14F-4D97-AF65-F5344CB8AC3E}">
        <p14:creationId xmlns:p14="http://schemas.microsoft.com/office/powerpoint/2010/main" val="2214787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D5D29-E7DB-47A5-9F7F-C893DE1FBE09}"/>
              </a:ext>
            </a:extLst>
          </p:cNvPr>
          <p:cNvSpPr>
            <a:spLocks noGrp="1"/>
          </p:cNvSpPr>
          <p:nvPr>
            <p:ph type="title"/>
          </p:nvPr>
        </p:nvSpPr>
        <p:spPr/>
        <p:txBody>
          <a:bodyPr/>
          <a:lstStyle/>
          <a:p>
            <a:r>
              <a:rPr lang="en-GB" dirty="0"/>
              <a:t>Beach features: cusps</a:t>
            </a:r>
          </a:p>
        </p:txBody>
      </p:sp>
      <p:pic>
        <p:nvPicPr>
          <p:cNvPr id="5" name="Picture 4">
            <a:extLst>
              <a:ext uri="{FF2B5EF4-FFF2-40B4-BE49-F238E27FC236}">
                <a16:creationId xmlns:a16="http://schemas.microsoft.com/office/drawing/2014/main" id="{3C4C9A89-B195-4FB9-83B3-EDD061AAFD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000" y="1759496"/>
            <a:ext cx="4320000" cy="2869715"/>
          </a:xfrm>
          <a:prstGeom prst="rect">
            <a:avLst/>
          </a:prstGeom>
        </p:spPr>
      </p:pic>
      <p:pic>
        <p:nvPicPr>
          <p:cNvPr id="9" name="Picture 8">
            <a:extLst>
              <a:ext uri="{FF2B5EF4-FFF2-40B4-BE49-F238E27FC236}">
                <a16:creationId xmlns:a16="http://schemas.microsoft.com/office/drawing/2014/main" id="{B67C5DAC-F471-4EAC-8071-155CF4731A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2001" y="1759497"/>
            <a:ext cx="4320000" cy="2880001"/>
          </a:xfrm>
          <a:prstGeom prst="rect">
            <a:avLst/>
          </a:prstGeom>
        </p:spPr>
      </p:pic>
      <p:sp>
        <p:nvSpPr>
          <p:cNvPr id="10" name="TextBox 9">
            <a:extLst>
              <a:ext uri="{FF2B5EF4-FFF2-40B4-BE49-F238E27FC236}">
                <a16:creationId xmlns:a16="http://schemas.microsoft.com/office/drawing/2014/main" id="{E90DA740-86E4-4C26-994E-57078BF5A5F8}"/>
              </a:ext>
            </a:extLst>
          </p:cNvPr>
          <p:cNvSpPr txBox="1"/>
          <p:nvPr/>
        </p:nvSpPr>
        <p:spPr>
          <a:xfrm>
            <a:off x="467545" y="4986265"/>
            <a:ext cx="7540992" cy="1263487"/>
          </a:xfrm>
          <a:prstGeom prst="rect">
            <a:avLst/>
          </a:prstGeom>
          <a:solidFill>
            <a:schemeClr val="accent2">
              <a:lumMod val="40000"/>
              <a:lumOff val="60000"/>
            </a:schemeClr>
          </a:solidFill>
          <a:ln>
            <a:solidFill>
              <a:schemeClr val="accent1"/>
            </a:solidFill>
          </a:ln>
        </p:spPr>
        <p:txBody>
          <a:bodyPr wrap="square" rtlCol="0">
            <a:spAutoFit/>
          </a:bodyPr>
          <a:lstStyle/>
          <a:p>
            <a:pPr>
              <a:lnSpc>
                <a:spcPct val="108000"/>
              </a:lnSpc>
            </a:pPr>
            <a:r>
              <a:rPr lang="en-GB" b="1" dirty="0">
                <a:solidFill>
                  <a:srgbClr val="26377C"/>
                </a:solidFill>
                <a:latin typeface="Lato" panose="020F0502020204030203" pitchFamily="34" charset="0"/>
                <a:ea typeface="Lato" panose="020F0502020204030203" pitchFamily="34" charset="0"/>
                <a:cs typeface="Lato" panose="020F0502020204030203" pitchFamily="34" charset="0"/>
              </a:rPr>
              <a:t>Activity</a:t>
            </a:r>
          </a:p>
          <a:p>
            <a:pPr>
              <a:lnSpc>
                <a:spcPct val="108000"/>
              </a:lnSpc>
            </a:pPr>
            <a:r>
              <a:rPr lang="en-GB" dirty="0">
                <a:solidFill>
                  <a:srgbClr val="002060"/>
                </a:solidFill>
                <a:latin typeface="Lato" panose="020F0502020204030203" pitchFamily="34" charset="0"/>
                <a:ea typeface="Lato" panose="020F0502020204030203" pitchFamily="34" charset="0"/>
                <a:cs typeface="Lato" panose="020F0502020204030203" pitchFamily="34" charset="0"/>
              </a:rPr>
              <a:t>Study the photos carefully. They show regularly spaced bay shaped features on the beach called beach cusps. Research this feature. Explain how positive feedback reinforces their shape.  </a:t>
            </a:r>
          </a:p>
        </p:txBody>
      </p:sp>
      <p:sp>
        <p:nvSpPr>
          <p:cNvPr id="6" name="TextBox 5">
            <a:extLst>
              <a:ext uri="{FF2B5EF4-FFF2-40B4-BE49-F238E27FC236}">
                <a16:creationId xmlns:a16="http://schemas.microsoft.com/office/drawing/2014/main" id="{742076AE-3811-4371-9AA4-056746343439}"/>
              </a:ext>
            </a:extLst>
          </p:cNvPr>
          <p:cNvSpPr txBox="1"/>
          <p:nvPr/>
        </p:nvSpPr>
        <p:spPr>
          <a:xfrm>
            <a:off x="6852145" y="1862932"/>
            <a:ext cx="1997663" cy="369332"/>
          </a:xfrm>
          <a:prstGeom prst="rect">
            <a:avLst/>
          </a:prstGeom>
          <a:solidFill>
            <a:schemeClr val="bg1"/>
          </a:solidFill>
        </p:spPr>
        <p:txBody>
          <a:bodyPr wrap="none" rtlCol="0">
            <a:spAutoFit/>
          </a:bodyPr>
          <a:lstStyle/>
          <a:p>
            <a:r>
              <a:rPr lang="en-GB" dirty="0">
                <a:latin typeface="Lato" panose="020F0502020204030203" pitchFamily="34" charset="0"/>
                <a:ea typeface="Lato" panose="020F0502020204030203" pitchFamily="34" charset="0"/>
                <a:cs typeface="Lato" panose="020F0502020204030203" pitchFamily="34" charset="0"/>
              </a:rPr>
              <a:t>Blakeney, Norfolk</a:t>
            </a:r>
          </a:p>
        </p:txBody>
      </p:sp>
      <p:sp>
        <p:nvSpPr>
          <p:cNvPr id="7" name="TextBox 6">
            <a:extLst>
              <a:ext uri="{FF2B5EF4-FFF2-40B4-BE49-F238E27FC236}">
                <a16:creationId xmlns:a16="http://schemas.microsoft.com/office/drawing/2014/main" id="{EBF6CA1B-8F86-4054-AC82-1A7D472F2B4F}"/>
              </a:ext>
            </a:extLst>
          </p:cNvPr>
          <p:cNvSpPr txBox="1"/>
          <p:nvPr/>
        </p:nvSpPr>
        <p:spPr>
          <a:xfrm>
            <a:off x="2448528" y="1862932"/>
            <a:ext cx="1901483" cy="369332"/>
          </a:xfrm>
          <a:prstGeom prst="rect">
            <a:avLst/>
          </a:prstGeom>
          <a:solidFill>
            <a:schemeClr val="bg1"/>
          </a:solidFill>
        </p:spPr>
        <p:txBody>
          <a:bodyPr wrap="none" rtlCol="0">
            <a:spAutoFit/>
          </a:bodyPr>
          <a:lstStyle/>
          <a:p>
            <a:r>
              <a:rPr lang="en-GB" dirty="0">
                <a:latin typeface="Lato" panose="020F0502020204030203" pitchFamily="34" charset="0"/>
                <a:ea typeface="Lato" panose="020F0502020204030203" pitchFamily="34" charset="0"/>
                <a:cs typeface="Lato" panose="020F0502020204030203" pitchFamily="34" charset="0"/>
              </a:rPr>
              <a:t>Lulworth, Dorset</a:t>
            </a:r>
          </a:p>
        </p:txBody>
      </p:sp>
    </p:spTree>
    <p:extLst>
      <p:ext uri="{BB962C8B-B14F-4D97-AF65-F5344CB8AC3E}">
        <p14:creationId xmlns:p14="http://schemas.microsoft.com/office/powerpoint/2010/main" val="424971535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D5D29-E7DB-47A5-9F7F-C893DE1FBE09}"/>
              </a:ext>
            </a:extLst>
          </p:cNvPr>
          <p:cNvSpPr>
            <a:spLocks noGrp="1"/>
          </p:cNvSpPr>
          <p:nvPr>
            <p:ph type="title"/>
          </p:nvPr>
        </p:nvSpPr>
        <p:spPr/>
        <p:txBody>
          <a:bodyPr/>
          <a:lstStyle/>
          <a:p>
            <a:r>
              <a:rPr lang="en-GB" dirty="0"/>
              <a:t>Beach features: berms</a:t>
            </a:r>
          </a:p>
        </p:txBody>
      </p:sp>
      <p:pic>
        <p:nvPicPr>
          <p:cNvPr id="7" name="Picture 6">
            <a:extLst>
              <a:ext uri="{FF2B5EF4-FFF2-40B4-BE49-F238E27FC236}">
                <a16:creationId xmlns:a16="http://schemas.microsoft.com/office/drawing/2014/main" id="{3C882F0A-D503-441F-85E7-99FA935159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17" r="1741"/>
          <a:stretch/>
        </p:blipFill>
        <p:spPr>
          <a:xfrm>
            <a:off x="40202" y="1695995"/>
            <a:ext cx="5657460" cy="3960000"/>
          </a:xfrm>
          <a:prstGeom prst="rect">
            <a:avLst/>
          </a:prstGeom>
        </p:spPr>
      </p:pic>
      <p:sp>
        <p:nvSpPr>
          <p:cNvPr id="6" name="TextBox 5">
            <a:extLst>
              <a:ext uri="{FF2B5EF4-FFF2-40B4-BE49-F238E27FC236}">
                <a16:creationId xmlns:a16="http://schemas.microsoft.com/office/drawing/2014/main" id="{9784677C-D036-49C9-B408-CAD50E7547B3}"/>
              </a:ext>
            </a:extLst>
          </p:cNvPr>
          <p:cNvSpPr txBox="1"/>
          <p:nvPr/>
        </p:nvSpPr>
        <p:spPr>
          <a:xfrm>
            <a:off x="5730240" y="1695995"/>
            <a:ext cx="3291471" cy="3956148"/>
          </a:xfrm>
          <a:prstGeom prst="rect">
            <a:avLst/>
          </a:prstGeom>
          <a:solidFill>
            <a:schemeClr val="accent2">
              <a:lumMod val="40000"/>
              <a:lumOff val="60000"/>
            </a:schemeClr>
          </a:solidFill>
          <a:ln>
            <a:solidFill>
              <a:schemeClr val="accent1"/>
            </a:solidFill>
          </a:ln>
        </p:spPr>
        <p:txBody>
          <a:bodyPr wrap="square" rtlCol="0">
            <a:spAutoFit/>
          </a:bodyPr>
          <a:lstStyle/>
          <a:p>
            <a:pPr>
              <a:lnSpc>
                <a:spcPct val="108000"/>
              </a:lnSpc>
            </a:pPr>
            <a:r>
              <a:rPr lang="en-GB" b="1" dirty="0">
                <a:solidFill>
                  <a:srgbClr val="26377C"/>
                </a:solidFill>
                <a:latin typeface="Lato" panose="020F0502020204030203" pitchFamily="34" charset="0"/>
                <a:ea typeface="Lato" panose="020F0502020204030203" pitchFamily="34" charset="0"/>
                <a:cs typeface="Lato" panose="020F0502020204030203" pitchFamily="34" charset="0"/>
              </a:rPr>
              <a:t>Activity</a:t>
            </a:r>
          </a:p>
          <a:p>
            <a:pPr>
              <a:lnSpc>
                <a:spcPct val="108000"/>
              </a:lnSpc>
            </a:pPr>
            <a:r>
              <a:rPr lang="en-GB" dirty="0">
                <a:solidFill>
                  <a:srgbClr val="26377C"/>
                </a:solidFill>
                <a:latin typeface="Lato" panose="020F0502020204030203" pitchFamily="34" charset="0"/>
                <a:ea typeface="Lato" panose="020F0502020204030203" pitchFamily="34" charset="0"/>
                <a:cs typeface="Lato" panose="020F0502020204030203" pitchFamily="34" charset="0"/>
              </a:rPr>
              <a:t>Study the photo. It shows parallel ridges (or berms) near the top of the beach. The photo was taken in early Autumn before any Autumn storms. </a:t>
            </a:r>
          </a:p>
          <a:p>
            <a:pPr>
              <a:lnSpc>
                <a:spcPct val="108000"/>
              </a:lnSpc>
            </a:pPr>
            <a:r>
              <a:rPr lang="en-GB" dirty="0">
                <a:solidFill>
                  <a:srgbClr val="26377C"/>
                </a:solidFill>
                <a:latin typeface="Lato" panose="020F0502020204030203" pitchFamily="34" charset="0"/>
                <a:ea typeface="Lato" panose="020F0502020204030203" pitchFamily="34" charset="0"/>
                <a:cs typeface="Lato" panose="020F0502020204030203" pitchFamily="34" charset="0"/>
              </a:rPr>
              <a:t>Draw a systems diagram to show how the profile of the beach is affected by sediment movement onshore and offshore during the year (refer back to slide 3 for some help).</a:t>
            </a:r>
          </a:p>
        </p:txBody>
      </p:sp>
    </p:spTree>
    <p:extLst>
      <p:ext uri="{BB962C8B-B14F-4D97-AF65-F5344CB8AC3E}">
        <p14:creationId xmlns:p14="http://schemas.microsoft.com/office/powerpoint/2010/main" val="362000434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57CB6-459F-4E6A-90E7-D96385373A66}"/>
              </a:ext>
            </a:extLst>
          </p:cNvPr>
          <p:cNvSpPr>
            <a:spLocks noGrp="1"/>
          </p:cNvSpPr>
          <p:nvPr>
            <p:ph type="title"/>
          </p:nvPr>
        </p:nvSpPr>
        <p:spPr/>
        <p:txBody>
          <a:bodyPr>
            <a:normAutofit/>
          </a:bodyPr>
          <a:lstStyle/>
          <a:p>
            <a:r>
              <a:rPr lang="en-GB" dirty="0"/>
              <a:t>High/low energy coastal environments</a:t>
            </a:r>
          </a:p>
        </p:txBody>
      </p:sp>
      <p:sp>
        <p:nvSpPr>
          <p:cNvPr id="6" name="Content Placeholder 2">
            <a:extLst>
              <a:ext uri="{FF2B5EF4-FFF2-40B4-BE49-F238E27FC236}">
                <a16:creationId xmlns:a16="http://schemas.microsoft.com/office/drawing/2014/main" id="{2A2BD3C7-8532-4D57-B6FD-10AA1F3EC9EB}"/>
              </a:ext>
            </a:extLst>
          </p:cNvPr>
          <p:cNvSpPr txBox="1">
            <a:spLocks/>
          </p:cNvSpPr>
          <p:nvPr/>
        </p:nvSpPr>
        <p:spPr>
          <a:xfrm>
            <a:off x="457199" y="1844824"/>
            <a:ext cx="7702063" cy="4434056"/>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rgbClr val="243D91"/>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nSpc>
                <a:spcPct val="108000"/>
              </a:lnSpc>
            </a:pPr>
            <a:r>
              <a:rPr lang="en-GB" sz="2200" dirty="0">
                <a:solidFill>
                  <a:srgbClr val="26377C"/>
                </a:solidFill>
              </a:rPr>
              <a:t>The amount of energy in the coastal system depends on factors such as:</a:t>
            </a:r>
          </a:p>
          <a:p>
            <a:pPr lvl="1">
              <a:lnSpc>
                <a:spcPct val="108000"/>
              </a:lnSpc>
            </a:pPr>
            <a:r>
              <a:rPr lang="en-GB" sz="2200" dirty="0">
                <a:solidFill>
                  <a:srgbClr val="26377C"/>
                </a:solidFill>
              </a:rPr>
              <a:t>wind – strength, direction, frequency</a:t>
            </a:r>
          </a:p>
          <a:p>
            <a:pPr lvl="1">
              <a:lnSpc>
                <a:spcPct val="108000"/>
              </a:lnSpc>
            </a:pPr>
            <a:r>
              <a:rPr lang="en-GB" sz="2200" dirty="0">
                <a:solidFill>
                  <a:srgbClr val="26377C"/>
                </a:solidFill>
              </a:rPr>
              <a:t>depth of water</a:t>
            </a:r>
          </a:p>
          <a:p>
            <a:pPr lvl="1">
              <a:lnSpc>
                <a:spcPct val="108000"/>
              </a:lnSpc>
            </a:pPr>
            <a:r>
              <a:rPr lang="en-GB" sz="2200" dirty="0">
                <a:solidFill>
                  <a:srgbClr val="26377C"/>
                </a:solidFill>
              </a:rPr>
              <a:t>tide – stage in cycle, range</a:t>
            </a:r>
          </a:p>
          <a:p>
            <a:pPr lvl="1">
              <a:lnSpc>
                <a:spcPct val="108000"/>
              </a:lnSpc>
            </a:pPr>
            <a:r>
              <a:rPr lang="en-GB" sz="2200" dirty="0">
                <a:solidFill>
                  <a:srgbClr val="26377C"/>
                </a:solidFill>
              </a:rPr>
              <a:t>fetch – distance and direction.</a:t>
            </a:r>
          </a:p>
          <a:p>
            <a:pPr>
              <a:lnSpc>
                <a:spcPct val="108000"/>
              </a:lnSpc>
            </a:pPr>
            <a:r>
              <a:rPr lang="en-GB" sz="2200" dirty="0">
                <a:solidFill>
                  <a:srgbClr val="26377C"/>
                </a:solidFill>
              </a:rPr>
              <a:t>Coastlines fit on a continuum between high energy environments and low energy environments.</a:t>
            </a:r>
          </a:p>
          <a:p>
            <a:pPr>
              <a:lnSpc>
                <a:spcPct val="108000"/>
              </a:lnSpc>
            </a:pPr>
            <a:r>
              <a:rPr lang="en-GB" sz="2200" dirty="0">
                <a:solidFill>
                  <a:srgbClr val="26377C"/>
                </a:solidFill>
              </a:rPr>
              <a:t>Headlands are usually high energy environments – partly because wave energy is concentrated by refraction.</a:t>
            </a:r>
          </a:p>
          <a:p>
            <a:pPr>
              <a:lnSpc>
                <a:spcPct val="108000"/>
              </a:lnSpc>
            </a:pPr>
            <a:r>
              <a:rPr lang="en-GB" sz="2200" dirty="0">
                <a:solidFill>
                  <a:srgbClr val="26377C"/>
                </a:solidFill>
              </a:rPr>
              <a:t>Salt marshes are an example of a low energy environment.</a:t>
            </a:r>
          </a:p>
        </p:txBody>
      </p:sp>
    </p:spTree>
    <p:extLst>
      <p:ext uri="{BB962C8B-B14F-4D97-AF65-F5344CB8AC3E}">
        <p14:creationId xmlns:p14="http://schemas.microsoft.com/office/powerpoint/2010/main" val="20566834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57CB6-459F-4E6A-90E7-D96385373A66}"/>
              </a:ext>
            </a:extLst>
          </p:cNvPr>
          <p:cNvSpPr>
            <a:spLocks noGrp="1"/>
          </p:cNvSpPr>
          <p:nvPr>
            <p:ph type="title"/>
          </p:nvPr>
        </p:nvSpPr>
        <p:spPr/>
        <p:txBody>
          <a:bodyPr>
            <a:normAutofit/>
          </a:bodyPr>
          <a:lstStyle/>
          <a:p>
            <a:r>
              <a:rPr lang="en-GB" dirty="0"/>
              <a:t>High energy coastal environments</a:t>
            </a:r>
          </a:p>
        </p:txBody>
      </p:sp>
      <p:pic>
        <p:nvPicPr>
          <p:cNvPr id="5" name="Content Placeholder 4">
            <a:extLst>
              <a:ext uri="{FF2B5EF4-FFF2-40B4-BE49-F238E27FC236}">
                <a16:creationId xmlns:a16="http://schemas.microsoft.com/office/drawing/2014/main" id="{165D9654-5B38-4413-8304-E91272C474B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30254" y="1774486"/>
            <a:ext cx="4210050" cy="2806700"/>
          </a:xfrm>
        </p:spPr>
      </p:pic>
      <p:sp>
        <p:nvSpPr>
          <p:cNvPr id="6" name="Content Placeholder 2">
            <a:extLst>
              <a:ext uri="{FF2B5EF4-FFF2-40B4-BE49-F238E27FC236}">
                <a16:creationId xmlns:a16="http://schemas.microsoft.com/office/drawing/2014/main" id="{2A2BD3C7-8532-4D57-B6FD-10AA1F3EC9EB}"/>
              </a:ext>
            </a:extLst>
          </p:cNvPr>
          <p:cNvSpPr txBox="1">
            <a:spLocks/>
          </p:cNvSpPr>
          <p:nvPr/>
        </p:nvSpPr>
        <p:spPr>
          <a:xfrm>
            <a:off x="376816" y="1844824"/>
            <a:ext cx="4353438" cy="2806700"/>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rgbClr val="243D91"/>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nSpc>
                <a:spcPct val="108000"/>
              </a:lnSpc>
            </a:pPr>
            <a:r>
              <a:rPr lang="en-GB" sz="2100" dirty="0">
                <a:solidFill>
                  <a:srgbClr val="26377C"/>
                </a:solidFill>
              </a:rPr>
              <a:t>Beaches are high energy environments.</a:t>
            </a:r>
          </a:p>
          <a:p>
            <a:pPr>
              <a:lnSpc>
                <a:spcPct val="108000"/>
              </a:lnSpc>
            </a:pPr>
            <a:r>
              <a:rPr lang="en-GB" sz="2100" dirty="0">
                <a:solidFill>
                  <a:srgbClr val="26377C"/>
                </a:solidFill>
              </a:rPr>
              <a:t>The amount of energy varies depending on factors such as tides, strength of wind and wave type all of which vary constantly. Fetch is another critical factor.</a:t>
            </a:r>
          </a:p>
        </p:txBody>
      </p:sp>
      <p:sp>
        <p:nvSpPr>
          <p:cNvPr id="7" name="TextBox 6">
            <a:extLst>
              <a:ext uri="{FF2B5EF4-FFF2-40B4-BE49-F238E27FC236}">
                <a16:creationId xmlns:a16="http://schemas.microsoft.com/office/drawing/2014/main" id="{5A53A291-8995-48B5-8195-DA0C213181E9}"/>
              </a:ext>
            </a:extLst>
          </p:cNvPr>
          <p:cNvSpPr txBox="1"/>
          <p:nvPr/>
        </p:nvSpPr>
        <p:spPr>
          <a:xfrm>
            <a:off x="457200" y="4693863"/>
            <a:ext cx="7514533" cy="1861856"/>
          </a:xfrm>
          <a:prstGeom prst="rect">
            <a:avLst/>
          </a:prstGeom>
          <a:solidFill>
            <a:schemeClr val="accent2">
              <a:lumMod val="40000"/>
              <a:lumOff val="60000"/>
            </a:schemeClr>
          </a:solidFill>
          <a:ln>
            <a:solidFill>
              <a:schemeClr val="accent1"/>
            </a:solidFill>
          </a:ln>
        </p:spPr>
        <p:txBody>
          <a:bodyPr wrap="square" rtlCol="0">
            <a:spAutoFit/>
          </a:bodyPr>
          <a:lstStyle/>
          <a:p>
            <a:pPr>
              <a:lnSpc>
                <a:spcPct val="108000"/>
              </a:lnSpc>
            </a:pPr>
            <a:r>
              <a:rPr lang="en-GB" b="1" dirty="0">
                <a:solidFill>
                  <a:srgbClr val="26377C"/>
                </a:solidFill>
                <a:latin typeface="Lato" panose="020F0502020204030203" pitchFamily="34" charset="0"/>
                <a:ea typeface="Lato" panose="020F0502020204030203" pitchFamily="34" charset="0"/>
                <a:cs typeface="Lato" panose="020F0502020204030203" pitchFamily="34" charset="0"/>
              </a:rPr>
              <a:t>Activities</a:t>
            </a:r>
          </a:p>
          <a:p>
            <a:pPr>
              <a:lnSpc>
                <a:spcPct val="108000"/>
              </a:lnSpc>
            </a:pPr>
            <a:r>
              <a:rPr lang="en-GB" dirty="0">
                <a:solidFill>
                  <a:srgbClr val="26377C"/>
                </a:solidFill>
                <a:latin typeface="Lato" panose="020F0502020204030203" pitchFamily="34" charset="0"/>
                <a:ea typeface="Lato" panose="020F0502020204030203" pitchFamily="34" charset="0"/>
                <a:cs typeface="Lato" panose="020F0502020204030203" pitchFamily="34" charset="0"/>
              </a:rPr>
              <a:t>1. Use What3Words to view a satellite image of Holywell Bay in Cornwall: </a:t>
            </a:r>
            <a:r>
              <a:rPr lang="en-GB" dirty="0">
                <a:solidFill>
                  <a:srgbClr val="26377C"/>
                </a:solidFill>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tapers.gravest.horseshoe</a:t>
            </a:r>
            <a:endParaRPr lang="en-GB" dirty="0">
              <a:solidFill>
                <a:srgbClr val="26377C"/>
              </a:solidFill>
              <a:latin typeface="Lato" panose="020F0502020204030203" pitchFamily="34" charset="0"/>
              <a:ea typeface="Lato" panose="020F0502020204030203" pitchFamily="34" charset="0"/>
              <a:cs typeface="Lato" panose="020F0502020204030203" pitchFamily="34" charset="0"/>
            </a:endParaRPr>
          </a:p>
          <a:p>
            <a:pPr>
              <a:lnSpc>
                <a:spcPct val="108000"/>
              </a:lnSpc>
            </a:pPr>
            <a:r>
              <a:rPr lang="en-GB" dirty="0">
                <a:solidFill>
                  <a:srgbClr val="26377C"/>
                </a:solidFill>
                <a:latin typeface="Lato" panose="020F0502020204030203" pitchFamily="34" charset="0"/>
                <a:ea typeface="Lato" panose="020F0502020204030203" pitchFamily="34" charset="0"/>
                <a:cs typeface="Lato" panose="020F0502020204030203" pitchFamily="34" charset="0"/>
              </a:rPr>
              <a:t>2. Explain why this is a high energy coastline.</a:t>
            </a:r>
          </a:p>
          <a:p>
            <a:pPr>
              <a:lnSpc>
                <a:spcPct val="108000"/>
              </a:lnSpc>
            </a:pPr>
            <a:r>
              <a:rPr lang="en-GB" dirty="0">
                <a:solidFill>
                  <a:srgbClr val="26377C"/>
                </a:solidFill>
                <a:latin typeface="Lato" panose="020F0502020204030203" pitchFamily="34" charset="0"/>
                <a:ea typeface="Lato" panose="020F0502020204030203" pitchFamily="34" charset="0"/>
                <a:cs typeface="Lato" panose="020F0502020204030203" pitchFamily="34" charset="0"/>
              </a:rPr>
              <a:t>3. Research the fetch in: a) North Cornwall, b) West Wales, c) North Norfolk.</a:t>
            </a:r>
          </a:p>
        </p:txBody>
      </p:sp>
      <p:sp>
        <p:nvSpPr>
          <p:cNvPr id="3" name="TextBox 2">
            <a:extLst>
              <a:ext uri="{FF2B5EF4-FFF2-40B4-BE49-F238E27FC236}">
                <a16:creationId xmlns:a16="http://schemas.microsoft.com/office/drawing/2014/main" id="{2034853D-BB4B-4A8F-833D-C7140FD560FD}"/>
              </a:ext>
            </a:extLst>
          </p:cNvPr>
          <p:cNvSpPr txBox="1"/>
          <p:nvPr/>
        </p:nvSpPr>
        <p:spPr>
          <a:xfrm>
            <a:off x="6257428" y="1872173"/>
            <a:ext cx="2578463" cy="369332"/>
          </a:xfrm>
          <a:prstGeom prst="rect">
            <a:avLst/>
          </a:prstGeom>
          <a:solidFill>
            <a:schemeClr val="bg1"/>
          </a:solidFill>
        </p:spPr>
        <p:txBody>
          <a:bodyPr wrap="none" rtlCol="0">
            <a:spAutoFit/>
          </a:bodyPr>
          <a:lstStyle/>
          <a:p>
            <a:r>
              <a:rPr lang="en-GB" dirty="0">
                <a:latin typeface="Lato" panose="020F0502020204030203" pitchFamily="34" charset="0"/>
                <a:ea typeface="Lato" panose="020F0502020204030203" pitchFamily="34" charset="0"/>
                <a:cs typeface="Lato" panose="020F0502020204030203" pitchFamily="34" charset="0"/>
              </a:rPr>
              <a:t>Holywell Bay, Cornwall </a:t>
            </a:r>
          </a:p>
        </p:txBody>
      </p:sp>
    </p:spTree>
    <p:extLst>
      <p:ext uri="{BB962C8B-B14F-4D97-AF65-F5344CB8AC3E}">
        <p14:creationId xmlns:p14="http://schemas.microsoft.com/office/powerpoint/2010/main" val="114746763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5633F-BBB5-43E7-A6B4-E5088446C7CA}"/>
              </a:ext>
            </a:extLst>
          </p:cNvPr>
          <p:cNvSpPr>
            <a:spLocks noGrp="1"/>
          </p:cNvSpPr>
          <p:nvPr>
            <p:ph type="title"/>
          </p:nvPr>
        </p:nvSpPr>
        <p:spPr/>
        <p:txBody>
          <a:bodyPr/>
          <a:lstStyle/>
          <a:p>
            <a:r>
              <a:rPr lang="en-GB" dirty="0"/>
              <a:t>Low energy environments</a:t>
            </a:r>
          </a:p>
        </p:txBody>
      </p:sp>
      <p:sp>
        <p:nvSpPr>
          <p:cNvPr id="7" name="Content Placeholder 6">
            <a:extLst>
              <a:ext uri="{FF2B5EF4-FFF2-40B4-BE49-F238E27FC236}">
                <a16:creationId xmlns:a16="http://schemas.microsoft.com/office/drawing/2014/main" id="{E6D4B58E-2A96-4AC6-8C69-DD6DAB8B7241}"/>
              </a:ext>
            </a:extLst>
          </p:cNvPr>
          <p:cNvSpPr>
            <a:spLocks noGrp="1"/>
          </p:cNvSpPr>
          <p:nvPr>
            <p:ph idx="1"/>
          </p:nvPr>
        </p:nvSpPr>
        <p:spPr>
          <a:xfrm>
            <a:off x="4836937" y="1597526"/>
            <a:ext cx="4137895" cy="4688978"/>
          </a:xfrm>
        </p:spPr>
        <p:txBody>
          <a:bodyPr>
            <a:noAutofit/>
          </a:bodyPr>
          <a:lstStyle/>
          <a:p>
            <a:pPr>
              <a:lnSpc>
                <a:spcPct val="108000"/>
              </a:lnSpc>
            </a:pPr>
            <a:r>
              <a:rPr lang="en-GB" sz="2000" dirty="0"/>
              <a:t>Tidal estuaries and salt marshes are low energy environments.</a:t>
            </a:r>
          </a:p>
          <a:p>
            <a:pPr>
              <a:lnSpc>
                <a:spcPct val="108000"/>
              </a:lnSpc>
            </a:pPr>
            <a:r>
              <a:rPr lang="en-GB" sz="2000" dirty="0"/>
              <a:t>This image shows the difference between low tide and high tide – the salt marsh is covered in still water at high tide.</a:t>
            </a:r>
          </a:p>
          <a:p>
            <a:pPr>
              <a:lnSpc>
                <a:spcPct val="108000"/>
              </a:lnSpc>
            </a:pPr>
            <a:r>
              <a:rPr lang="en-US" sz="2000" dirty="0"/>
              <a:t>The salt marsh is protected from wave action by the shingle bank along the coast (just visible on the horizon of the second photo) so this is a low energy depositional environment. </a:t>
            </a:r>
            <a:endParaRPr lang="en-GB" sz="2000" dirty="0"/>
          </a:p>
        </p:txBody>
      </p:sp>
      <p:pic>
        <p:nvPicPr>
          <p:cNvPr id="9" name="Picture 8">
            <a:extLst>
              <a:ext uri="{FF2B5EF4-FFF2-40B4-BE49-F238E27FC236}">
                <a16:creationId xmlns:a16="http://schemas.microsoft.com/office/drawing/2014/main" id="{D4BD9511-CC79-48DB-9069-535429D286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9" y="3894739"/>
            <a:ext cx="4836937" cy="1929049"/>
          </a:xfrm>
          <a:prstGeom prst="rect">
            <a:avLst/>
          </a:prstGeom>
        </p:spPr>
      </p:pic>
      <p:pic>
        <p:nvPicPr>
          <p:cNvPr id="11" name="Picture 10">
            <a:extLst>
              <a:ext uri="{FF2B5EF4-FFF2-40B4-BE49-F238E27FC236}">
                <a16:creationId xmlns:a16="http://schemas.microsoft.com/office/drawing/2014/main" id="{F1D6BA34-03EF-4803-B26C-3E1B9CD837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8" y="1757753"/>
            <a:ext cx="4836937" cy="2091594"/>
          </a:xfrm>
          <a:prstGeom prst="rect">
            <a:avLst/>
          </a:prstGeom>
        </p:spPr>
      </p:pic>
      <p:sp>
        <p:nvSpPr>
          <p:cNvPr id="6" name="TextBox 5">
            <a:extLst>
              <a:ext uri="{FF2B5EF4-FFF2-40B4-BE49-F238E27FC236}">
                <a16:creationId xmlns:a16="http://schemas.microsoft.com/office/drawing/2014/main" id="{5AB8ED4E-8871-4060-B6D9-8401F95530FE}"/>
              </a:ext>
            </a:extLst>
          </p:cNvPr>
          <p:cNvSpPr txBox="1"/>
          <p:nvPr/>
        </p:nvSpPr>
        <p:spPr>
          <a:xfrm>
            <a:off x="0" y="5795972"/>
            <a:ext cx="1997663" cy="369332"/>
          </a:xfrm>
          <a:prstGeom prst="rect">
            <a:avLst/>
          </a:prstGeom>
          <a:noFill/>
        </p:spPr>
        <p:txBody>
          <a:bodyPr wrap="none" rtlCol="0">
            <a:spAutoFit/>
          </a:bodyPr>
          <a:lstStyle/>
          <a:p>
            <a:r>
              <a:rPr lang="en-GB" dirty="0">
                <a:solidFill>
                  <a:srgbClr val="26377C"/>
                </a:solidFill>
                <a:latin typeface="Lato" panose="020F0502020204030203" pitchFamily="34" charset="0"/>
                <a:ea typeface="Lato" panose="020F0502020204030203" pitchFamily="34" charset="0"/>
                <a:cs typeface="Lato" panose="020F0502020204030203" pitchFamily="34" charset="0"/>
              </a:rPr>
              <a:t>Blakeney, Norfolk</a:t>
            </a:r>
          </a:p>
        </p:txBody>
      </p:sp>
      <p:sp>
        <p:nvSpPr>
          <p:cNvPr id="3" name="TextBox 2">
            <a:extLst>
              <a:ext uri="{FF2B5EF4-FFF2-40B4-BE49-F238E27FC236}">
                <a16:creationId xmlns:a16="http://schemas.microsoft.com/office/drawing/2014/main" id="{DA82E587-375A-468F-B2D6-7AFDAAAA060E}"/>
              </a:ext>
            </a:extLst>
          </p:cNvPr>
          <p:cNvSpPr txBox="1"/>
          <p:nvPr/>
        </p:nvSpPr>
        <p:spPr>
          <a:xfrm>
            <a:off x="2086262" y="1821182"/>
            <a:ext cx="1066318" cy="369332"/>
          </a:xfrm>
          <a:prstGeom prst="rect">
            <a:avLst/>
          </a:prstGeom>
          <a:solidFill>
            <a:schemeClr val="bg1"/>
          </a:solidFill>
        </p:spPr>
        <p:txBody>
          <a:bodyPr wrap="none" rtlCol="0">
            <a:spAutoFit/>
          </a:bodyPr>
          <a:lstStyle/>
          <a:p>
            <a:r>
              <a:rPr lang="en-GB" dirty="0">
                <a:solidFill>
                  <a:srgbClr val="26377C"/>
                </a:solidFill>
                <a:latin typeface="Lato" panose="020F0502020204030203" pitchFamily="34" charset="0"/>
                <a:ea typeface="Lato" panose="020F0502020204030203" pitchFamily="34" charset="0"/>
                <a:cs typeface="Lato" panose="020F0502020204030203" pitchFamily="34" charset="0"/>
              </a:rPr>
              <a:t>Low tide</a:t>
            </a:r>
          </a:p>
        </p:txBody>
      </p:sp>
      <p:sp>
        <p:nvSpPr>
          <p:cNvPr id="8" name="TextBox 7">
            <a:extLst>
              <a:ext uri="{FF2B5EF4-FFF2-40B4-BE49-F238E27FC236}">
                <a16:creationId xmlns:a16="http://schemas.microsoft.com/office/drawing/2014/main" id="{7C7ADC41-874F-4378-9DBA-EE8DA005D0ED}"/>
              </a:ext>
            </a:extLst>
          </p:cNvPr>
          <p:cNvSpPr txBox="1"/>
          <p:nvPr/>
        </p:nvSpPr>
        <p:spPr>
          <a:xfrm>
            <a:off x="2018932" y="3958309"/>
            <a:ext cx="1116011" cy="369332"/>
          </a:xfrm>
          <a:prstGeom prst="rect">
            <a:avLst/>
          </a:prstGeom>
          <a:solidFill>
            <a:schemeClr val="bg1"/>
          </a:solidFill>
        </p:spPr>
        <p:txBody>
          <a:bodyPr wrap="none" rtlCol="0">
            <a:spAutoFit/>
          </a:bodyPr>
          <a:lstStyle/>
          <a:p>
            <a:r>
              <a:rPr lang="en-GB" dirty="0">
                <a:solidFill>
                  <a:srgbClr val="26377C"/>
                </a:solidFill>
                <a:latin typeface="Lato" panose="020F0502020204030203" pitchFamily="34" charset="0"/>
                <a:ea typeface="Lato" panose="020F0502020204030203" pitchFamily="34" charset="0"/>
                <a:cs typeface="Lato" panose="020F0502020204030203" pitchFamily="34" charset="0"/>
              </a:rPr>
              <a:t>High tide</a:t>
            </a:r>
          </a:p>
        </p:txBody>
      </p:sp>
    </p:spTree>
    <p:extLst>
      <p:ext uri="{BB962C8B-B14F-4D97-AF65-F5344CB8AC3E}">
        <p14:creationId xmlns:p14="http://schemas.microsoft.com/office/powerpoint/2010/main" val="18025293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5633F-BBB5-43E7-A6B4-E5088446C7CA}"/>
              </a:ext>
            </a:extLst>
          </p:cNvPr>
          <p:cNvSpPr>
            <a:spLocks noGrp="1"/>
          </p:cNvSpPr>
          <p:nvPr>
            <p:ph type="title"/>
          </p:nvPr>
        </p:nvSpPr>
        <p:spPr/>
        <p:txBody>
          <a:bodyPr/>
          <a:lstStyle/>
          <a:p>
            <a:r>
              <a:rPr lang="en-GB" dirty="0"/>
              <a:t>Salt marsh</a:t>
            </a:r>
          </a:p>
        </p:txBody>
      </p:sp>
      <p:sp>
        <p:nvSpPr>
          <p:cNvPr id="7" name="Content Placeholder 6">
            <a:extLst>
              <a:ext uri="{FF2B5EF4-FFF2-40B4-BE49-F238E27FC236}">
                <a16:creationId xmlns:a16="http://schemas.microsoft.com/office/drawing/2014/main" id="{E6D4B58E-2A96-4AC6-8C69-DD6DAB8B7241}"/>
              </a:ext>
            </a:extLst>
          </p:cNvPr>
          <p:cNvSpPr>
            <a:spLocks noGrp="1"/>
          </p:cNvSpPr>
          <p:nvPr>
            <p:ph idx="1"/>
          </p:nvPr>
        </p:nvSpPr>
        <p:spPr>
          <a:xfrm>
            <a:off x="4258224" y="1215712"/>
            <a:ext cx="4885775" cy="3288881"/>
          </a:xfrm>
        </p:spPr>
        <p:txBody>
          <a:bodyPr>
            <a:noAutofit/>
          </a:bodyPr>
          <a:lstStyle/>
          <a:p>
            <a:pPr>
              <a:lnSpc>
                <a:spcPct val="105000"/>
              </a:lnSpc>
              <a:spcBef>
                <a:spcPts val="0"/>
              </a:spcBef>
            </a:pPr>
            <a:r>
              <a:rPr lang="en-US" sz="2000" dirty="0"/>
              <a:t>During high tide, the water levels rise in the creeks of the salt marsh.</a:t>
            </a:r>
          </a:p>
          <a:p>
            <a:pPr>
              <a:lnSpc>
                <a:spcPct val="105000"/>
              </a:lnSpc>
              <a:spcBef>
                <a:spcPts val="0"/>
              </a:spcBef>
            </a:pPr>
            <a:r>
              <a:rPr lang="en-US" sz="2000" dirty="0"/>
              <a:t>During the highest tides it fills the creeks and spills out across the marsh.</a:t>
            </a:r>
          </a:p>
          <a:p>
            <a:pPr>
              <a:lnSpc>
                <a:spcPct val="105000"/>
              </a:lnSpc>
              <a:spcBef>
                <a:spcPts val="0"/>
              </a:spcBef>
            </a:pPr>
            <a:r>
              <a:rPr lang="en-US" sz="2000" dirty="0"/>
              <a:t>This shallow water is still, so the finer sediments that are held in suspension are deposited. </a:t>
            </a:r>
          </a:p>
          <a:p>
            <a:pPr>
              <a:lnSpc>
                <a:spcPct val="105000"/>
              </a:lnSpc>
              <a:spcBef>
                <a:spcPts val="0"/>
              </a:spcBef>
            </a:pPr>
            <a:r>
              <a:rPr lang="en-US" sz="2000" dirty="0"/>
              <a:t>As the tide recedes, the water flows back into the creeks before entering the sea.</a:t>
            </a:r>
            <a:endParaRPr lang="en-GB" sz="2000" dirty="0"/>
          </a:p>
        </p:txBody>
      </p:sp>
      <p:sp>
        <p:nvSpPr>
          <p:cNvPr id="6" name="TextBox 5">
            <a:extLst>
              <a:ext uri="{FF2B5EF4-FFF2-40B4-BE49-F238E27FC236}">
                <a16:creationId xmlns:a16="http://schemas.microsoft.com/office/drawing/2014/main" id="{C7FBED27-56CC-42CF-8B82-08459247280D}"/>
              </a:ext>
            </a:extLst>
          </p:cNvPr>
          <p:cNvSpPr txBox="1"/>
          <p:nvPr/>
        </p:nvSpPr>
        <p:spPr>
          <a:xfrm>
            <a:off x="189856" y="4461957"/>
            <a:ext cx="7738293" cy="2161041"/>
          </a:xfrm>
          <a:prstGeom prst="rect">
            <a:avLst/>
          </a:prstGeom>
          <a:solidFill>
            <a:schemeClr val="accent2">
              <a:lumMod val="40000"/>
              <a:lumOff val="60000"/>
            </a:schemeClr>
          </a:solidFill>
          <a:ln>
            <a:solidFill>
              <a:srgbClr val="26377C"/>
            </a:solidFill>
          </a:ln>
        </p:spPr>
        <p:txBody>
          <a:bodyPr wrap="square" rtlCol="0">
            <a:spAutoFit/>
          </a:bodyPr>
          <a:lstStyle/>
          <a:p>
            <a:pPr>
              <a:lnSpc>
                <a:spcPct val="108000"/>
              </a:lnSpc>
            </a:pPr>
            <a:r>
              <a:rPr lang="en-GB" b="1" dirty="0">
                <a:solidFill>
                  <a:srgbClr val="26377C"/>
                </a:solidFill>
                <a:latin typeface="Lato" panose="020F0502020204030203" pitchFamily="34" charset="0"/>
                <a:ea typeface="Lato" panose="020F0502020204030203" pitchFamily="34" charset="0"/>
                <a:cs typeface="Lato" panose="020F0502020204030203" pitchFamily="34" charset="0"/>
              </a:rPr>
              <a:t>Activities</a:t>
            </a:r>
          </a:p>
          <a:p>
            <a:pPr>
              <a:lnSpc>
                <a:spcPct val="108000"/>
              </a:lnSpc>
            </a:pPr>
            <a:r>
              <a:rPr lang="en-GB" dirty="0">
                <a:solidFill>
                  <a:srgbClr val="26377C"/>
                </a:solidFill>
                <a:latin typeface="Lato" panose="020F0502020204030203" pitchFamily="34" charset="0"/>
                <a:ea typeface="Lato" panose="020F0502020204030203" pitchFamily="34" charset="0"/>
                <a:cs typeface="Lato" panose="020F0502020204030203" pitchFamily="34" charset="0"/>
              </a:rPr>
              <a:t>Use What3Words to view a satellite image of Blakeney Point: </a:t>
            </a:r>
            <a:r>
              <a:rPr lang="en-GB" dirty="0">
                <a:solidFill>
                  <a:srgbClr val="26377C"/>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easy.lifeboats.paintings</a:t>
            </a:r>
            <a:endParaRPr lang="en-GB" dirty="0">
              <a:solidFill>
                <a:srgbClr val="26377C"/>
              </a:solidFill>
              <a:latin typeface="Lato" panose="020F0502020204030203" pitchFamily="34" charset="0"/>
              <a:ea typeface="Lato" panose="020F0502020204030203" pitchFamily="34" charset="0"/>
              <a:cs typeface="Lato" panose="020F0502020204030203" pitchFamily="34" charset="0"/>
            </a:endParaRPr>
          </a:p>
          <a:p>
            <a:pPr>
              <a:lnSpc>
                <a:spcPct val="108000"/>
              </a:lnSpc>
            </a:pPr>
            <a:r>
              <a:rPr lang="en-GB" dirty="0">
                <a:solidFill>
                  <a:srgbClr val="26377C"/>
                </a:solidFill>
                <a:latin typeface="Lato" panose="020F0502020204030203" pitchFamily="34" charset="0"/>
                <a:ea typeface="Lato" panose="020F0502020204030203" pitchFamily="34" charset="0"/>
                <a:cs typeface="Lato" panose="020F0502020204030203" pitchFamily="34" charset="0"/>
              </a:rPr>
              <a:t>1. Sketch the spit and salt marsh.</a:t>
            </a:r>
          </a:p>
          <a:p>
            <a:pPr>
              <a:lnSpc>
                <a:spcPct val="108000"/>
              </a:lnSpc>
            </a:pPr>
            <a:r>
              <a:rPr lang="en-GB" dirty="0">
                <a:solidFill>
                  <a:srgbClr val="26377C"/>
                </a:solidFill>
                <a:latin typeface="Lato" panose="020F0502020204030203" pitchFamily="34" charset="0"/>
                <a:ea typeface="Lato" panose="020F0502020204030203" pitchFamily="34" charset="0"/>
                <a:cs typeface="Lato" panose="020F0502020204030203" pitchFamily="34" charset="0"/>
              </a:rPr>
              <a:t>2. Label high energy and low energy environments.</a:t>
            </a:r>
          </a:p>
          <a:p>
            <a:pPr>
              <a:lnSpc>
                <a:spcPct val="108000"/>
              </a:lnSpc>
            </a:pPr>
            <a:r>
              <a:rPr lang="en-GB" dirty="0">
                <a:solidFill>
                  <a:srgbClr val="26377C"/>
                </a:solidFill>
                <a:latin typeface="Lato" panose="020F0502020204030203" pitchFamily="34" charset="0"/>
                <a:ea typeface="Lato" panose="020F0502020204030203" pitchFamily="34" charset="0"/>
                <a:cs typeface="Lato" panose="020F0502020204030203" pitchFamily="34" charset="0"/>
              </a:rPr>
              <a:t>3. Use your understanding of wave refraction to explain the shape of the spit.</a:t>
            </a:r>
          </a:p>
        </p:txBody>
      </p:sp>
      <p:pic>
        <p:nvPicPr>
          <p:cNvPr id="4" name="Picture 3">
            <a:extLst>
              <a:ext uri="{FF2B5EF4-FFF2-40B4-BE49-F238E27FC236}">
                <a16:creationId xmlns:a16="http://schemas.microsoft.com/office/drawing/2014/main" id="{CE1D8F33-B95B-4CCA-A583-78EDA6EA6E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856" y="1611484"/>
            <a:ext cx="4068368" cy="2712245"/>
          </a:xfrm>
          <a:prstGeom prst="rect">
            <a:avLst/>
          </a:prstGeom>
        </p:spPr>
      </p:pic>
      <p:sp>
        <p:nvSpPr>
          <p:cNvPr id="8" name="TextBox 7">
            <a:extLst>
              <a:ext uri="{FF2B5EF4-FFF2-40B4-BE49-F238E27FC236}">
                <a16:creationId xmlns:a16="http://schemas.microsoft.com/office/drawing/2014/main" id="{FA44DCCE-E1FB-4DAF-8706-2F21D4394014}"/>
              </a:ext>
            </a:extLst>
          </p:cNvPr>
          <p:cNvSpPr txBox="1"/>
          <p:nvPr/>
        </p:nvSpPr>
        <p:spPr>
          <a:xfrm>
            <a:off x="312929" y="1759496"/>
            <a:ext cx="1997663" cy="369332"/>
          </a:xfrm>
          <a:prstGeom prst="rect">
            <a:avLst/>
          </a:prstGeom>
          <a:solidFill>
            <a:schemeClr val="bg1"/>
          </a:solidFill>
        </p:spPr>
        <p:txBody>
          <a:bodyPr wrap="none" rtlCol="0">
            <a:spAutoFit/>
          </a:bodyPr>
          <a:lstStyle/>
          <a:p>
            <a:r>
              <a:rPr lang="en-GB" dirty="0">
                <a:latin typeface="Lato" panose="020F0502020204030203" pitchFamily="34" charset="0"/>
                <a:ea typeface="Lato" panose="020F0502020204030203" pitchFamily="34" charset="0"/>
                <a:cs typeface="Lato" panose="020F0502020204030203" pitchFamily="34" charset="0"/>
              </a:rPr>
              <a:t>Blakeney, Norfolk</a:t>
            </a:r>
          </a:p>
        </p:txBody>
      </p:sp>
    </p:spTree>
    <p:extLst>
      <p:ext uri="{BB962C8B-B14F-4D97-AF65-F5344CB8AC3E}">
        <p14:creationId xmlns:p14="http://schemas.microsoft.com/office/powerpoint/2010/main" val="349395659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DE885-DB2E-AD4A-82B7-A2DE09BE2979}"/>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53C2502-2DE4-8F47-B404-ED1DDA379E8B}"/>
              </a:ext>
            </a:extLst>
          </p:cNvPr>
          <p:cNvSpPr>
            <a:spLocks noGrp="1"/>
          </p:cNvSpPr>
          <p:nvPr>
            <p:ph idx="1"/>
          </p:nvPr>
        </p:nvSpPr>
        <p:spPr>
          <a:xfrm>
            <a:off x="719528" y="1705182"/>
            <a:ext cx="7779895" cy="4824536"/>
          </a:xfrm>
        </p:spPr>
        <p:txBody>
          <a:bodyPr>
            <a:normAutofit/>
          </a:bodyPr>
          <a:lstStyle/>
          <a:p>
            <a:pPr>
              <a:lnSpc>
                <a:spcPct val="108000"/>
              </a:lnSpc>
            </a:pPr>
            <a:r>
              <a:rPr lang="en-GB" sz="2400" dirty="0"/>
              <a:t>Coastal environments are an example of an </a:t>
            </a:r>
            <a:r>
              <a:rPr lang="en-GB" sz="2400" dirty="0">
                <a:hlinkClick r:id="rId2" action="ppaction://hlinksldjump"/>
              </a:rPr>
              <a:t>open system</a:t>
            </a:r>
            <a:r>
              <a:rPr lang="en-GB" sz="2400" b="1" dirty="0"/>
              <a:t> </a:t>
            </a:r>
            <a:r>
              <a:rPr lang="en-GB" sz="2400" dirty="0"/>
              <a:t>made up of landforms linked by flows of energy and flows of material.</a:t>
            </a:r>
          </a:p>
          <a:p>
            <a:pPr>
              <a:lnSpc>
                <a:spcPct val="108000"/>
              </a:lnSpc>
            </a:pPr>
            <a:r>
              <a:rPr lang="en-GB" sz="2400" dirty="0"/>
              <a:t>There is positive and negative feedback between coastal processes and coastal landforms. </a:t>
            </a:r>
          </a:p>
          <a:p>
            <a:pPr>
              <a:lnSpc>
                <a:spcPct val="108000"/>
              </a:lnSpc>
            </a:pPr>
            <a:r>
              <a:rPr lang="en-GB" sz="2400" dirty="0"/>
              <a:t>Levels of energy within the coastal system vary depending on factors such as depth of water, wave form, wind strength and fetch.</a:t>
            </a:r>
          </a:p>
        </p:txBody>
      </p:sp>
    </p:spTree>
    <p:extLst>
      <p:ext uri="{BB962C8B-B14F-4D97-AF65-F5344CB8AC3E}">
        <p14:creationId xmlns:p14="http://schemas.microsoft.com/office/powerpoint/2010/main" val="242191659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013A-A0F5-477F-B3B4-21A2C2F8C5C8}"/>
              </a:ext>
            </a:extLst>
          </p:cNvPr>
          <p:cNvSpPr>
            <a:spLocks noGrp="1"/>
          </p:cNvSpPr>
          <p:nvPr>
            <p:ph type="title"/>
          </p:nvPr>
        </p:nvSpPr>
        <p:spPr/>
        <p:txBody>
          <a:bodyPr>
            <a:normAutofit/>
          </a:bodyPr>
          <a:lstStyle/>
          <a:p>
            <a:r>
              <a:rPr lang="en-GB" dirty="0"/>
              <a:t>Getting started</a:t>
            </a:r>
          </a:p>
        </p:txBody>
      </p:sp>
      <p:sp>
        <p:nvSpPr>
          <p:cNvPr id="3" name="Content Placeholder 2">
            <a:extLst>
              <a:ext uri="{FF2B5EF4-FFF2-40B4-BE49-F238E27FC236}">
                <a16:creationId xmlns:a16="http://schemas.microsoft.com/office/drawing/2014/main" id="{FC8DDB97-4EB7-4FDA-A049-48DEA45A5DC7}"/>
              </a:ext>
            </a:extLst>
          </p:cNvPr>
          <p:cNvSpPr>
            <a:spLocks noGrp="1"/>
          </p:cNvSpPr>
          <p:nvPr>
            <p:ph idx="1"/>
          </p:nvPr>
        </p:nvSpPr>
        <p:spPr/>
        <p:txBody>
          <a:bodyPr>
            <a:normAutofit/>
          </a:bodyPr>
          <a:lstStyle/>
          <a:p>
            <a:pPr marL="109728" indent="0">
              <a:lnSpc>
                <a:spcPct val="108000"/>
              </a:lnSpc>
              <a:buNone/>
            </a:pPr>
            <a:r>
              <a:rPr lang="en-GB" sz="2400" dirty="0"/>
              <a:t>You’ll need a notepad on which to make notes as you go along, or you could make notes or paste images, etc. on your device.</a:t>
            </a:r>
          </a:p>
          <a:p>
            <a:pPr marL="109728" indent="0">
              <a:lnSpc>
                <a:spcPct val="108000"/>
              </a:lnSpc>
              <a:buNone/>
            </a:pPr>
            <a:endParaRPr lang="en-GB" sz="2400" dirty="0"/>
          </a:p>
          <a:p>
            <a:pPr marL="109728" indent="0">
              <a:lnSpc>
                <a:spcPct val="108000"/>
              </a:lnSpc>
              <a:buNone/>
            </a:pPr>
            <a:r>
              <a:rPr lang="en-GB" sz="2400" dirty="0"/>
              <a:t>You can view these slides:</a:t>
            </a:r>
          </a:p>
          <a:p>
            <a:pPr lvl="0">
              <a:lnSpc>
                <a:spcPct val="108000"/>
              </a:lnSpc>
            </a:pPr>
            <a:r>
              <a:rPr lang="en-GB" sz="2400" dirty="0"/>
              <a:t>as a slideshow for any animations and to follow links</a:t>
            </a:r>
          </a:p>
          <a:p>
            <a:pPr lvl="0">
              <a:lnSpc>
                <a:spcPct val="108000"/>
              </a:lnSpc>
            </a:pPr>
            <a:r>
              <a:rPr lang="en-GB" sz="2400" dirty="0"/>
              <a:t>in ‘normal’ view if you want to add call-outs or extra slides to make notes, paste image or answer questions.</a:t>
            </a:r>
            <a:endParaRPr lang="en-GB" sz="2400" b="1" dirty="0">
              <a:solidFill>
                <a:srgbClr val="FF0000"/>
              </a:solidFill>
            </a:endParaRPr>
          </a:p>
          <a:p>
            <a:pPr>
              <a:lnSpc>
                <a:spcPct val="108000"/>
              </a:lnSpc>
            </a:pPr>
            <a:endParaRPr lang="en-GB" sz="2400" dirty="0"/>
          </a:p>
        </p:txBody>
      </p:sp>
    </p:spTree>
    <p:extLst>
      <p:ext uri="{BB962C8B-B14F-4D97-AF65-F5344CB8AC3E}">
        <p14:creationId xmlns:p14="http://schemas.microsoft.com/office/powerpoint/2010/main" val="27874277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38DAA-2DDB-FB4F-AD24-0C71147A602E}"/>
              </a:ext>
            </a:extLst>
          </p:cNvPr>
          <p:cNvSpPr>
            <a:spLocks noGrp="1"/>
          </p:cNvSpPr>
          <p:nvPr>
            <p:ph type="title"/>
          </p:nvPr>
        </p:nvSpPr>
        <p:spPr/>
        <p:txBody>
          <a:bodyPr>
            <a:normAutofit/>
          </a:bodyPr>
          <a:lstStyle/>
          <a:p>
            <a:r>
              <a:rPr lang="en-US" dirty="0"/>
              <a:t>Glossary 1</a:t>
            </a:r>
            <a:endParaRPr lang="en-US" sz="3200" dirty="0"/>
          </a:p>
        </p:txBody>
      </p:sp>
      <p:sp>
        <p:nvSpPr>
          <p:cNvPr id="3" name="Content Placeholder 2">
            <a:extLst>
              <a:ext uri="{FF2B5EF4-FFF2-40B4-BE49-F238E27FC236}">
                <a16:creationId xmlns:a16="http://schemas.microsoft.com/office/drawing/2014/main" id="{B859920E-8AA3-4248-9F85-DFAD0E25CC92}"/>
              </a:ext>
            </a:extLst>
          </p:cNvPr>
          <p:cNvSpPr>
            <a:spLocks noGrp="1"/>
          </p:cNvSpPr>
          <p:nvPr>
            <p:ph idx="1"/>
          </p:nvPr>
        </p:nvSpPr>
        <p:spPr>
          <a:xfrm>
            <a:off x="569626" y="1648919"/>
            <a:ext cx="7962814" cy="4886792"/>
          </a:xfrm>
        </p:spPr>
        <p:txBody>
          <a:bodyPr>
            <a:noAutofit/>
          </a:bodyPr>
          <a:lstStyle/>
          <a:p>
            <a:pPr>
              <a:lnSpc>
                <a:spcPct val="108000"/>
              </a:lnSpc>
            </a:pPr>
            <a:r>
              <a:rPr lang="en-GB" sz="2000" b="1" dirty="0"/>
              <a:t>Constructive waves </a:t>
            </a:r>
            <a:r>
              <a:rPr lang="en-GB" sz="2000" dirty="0"/>
              <a:t>have a shallow gradient, which means that they have a long wavelength and a relatively low height.</a:t>
            </a:r>
          </a:p>
          <a:p>
            <a:pPr>
              <a:lnSpc>
                <a:spcPct val="108000"/>
              </a:lnSpc>
            </a:pPr>
            <a:r>
              <a:rPr lang="en-GB" sz="2000" b="1" dirty="0"/>
              <a:t>Destructive waves </a:t>
            </a:r>
            <a:r>
              <a:rPr lang="en-GB" sz="2000" dirty="0"/>
              <a:t>have a steep gradient, which means that they have a short wavelength and a relatively great height.</a:t>
            </a:r>
          </a:p>
          <a:p>
            <a:pPr>
              <a:lnSpc>
                <a:spcPct val="108000"/>
              </a:lnSpc>
            </a:pPr>
            <a:r>
              <a:rPr lang="en-GB" sz="2000" b="1" dirty="0"/>
              <a:t>Equilibrium</a:t>
            </a:r>
            <a:r>
              <a:rPr lang="en-GB" sz="2000" dirty="0"/>
              <a:t> is a state of balance between the inputs and outputs in a system. A system in </a:t>
            </a:r>
            <a:r>
              <a:rPr lang="en-GB" sz="2000" b="1" dirty="0"/>
              <a:t>dynamic equilibrium </a:t>
            </a:r>
            <a:r>
              <a:rPr lang="en-GB" sz="2000" dirty="0"/>
              <a:t>is one whose processes are constantly adjusting to change over time.</a:t>
            </a:r>
          </a:p>
          <a:p>
            <a:pPr>
              <a:lnSpc>
                <a:spcPct val="108000"/>
              </a:lnSpc>
            </a:pPr>
            <a:r>
              <a:rPr lang="en-GB" sz="2000" b="1" dirty="0"/>
              <a:t>Feedback</a:t>
            </a:r>
            <a:r>
              <a:rPr lang="en-GB" sz="2000" dirty="0"/>
              <a:t> is a mechanism that enhances change (positive feedback) or decreases change (negative) in a system – sometimes called a feedback loop.</a:t>
            </a:r>
          </a:p>
          <a:p>
            <a:pPr>
              <a:lnSpc>
                <a:spcPct val="108000"/>
              </a:lnSpc>
            </a:pPr>
            <a:r>
              <a:rPr lang="en-GB" sz="2000" b="1" dirty="0"/>
              <a:t>Open systems </a:t>
            </a:r>
            <a:r>
              <a:rPr lang="en-GB" sz="2000" dirty="0"/>
              <a:t>have transfers of both energy and material across their boundaries; they are linked with other systems.</a:t>
            </a:r>
            <a:endParaRPr lang="en-GB" sz="2000" dirty="0">
              <a:solidFill>
                <a:srgbClr val="002060"/>
              </a:solidFill>
            </a:endParaRPr>
          </a:p>
          <a:p>
            <a:pPr>
              <a:lnSpc>
                <a:spcPct val="108000"/>
              </a:lnSpc>
            </a:pPr>
            <a:endParaRPr lang="en-US" sz="2000" dirty="0"/>
          </a:p>
        </p:txBody>
      </p:sp>
      <p:sp>
        <p:nvSpPr>
          <p:cNvPr id="5" name="Action Button: Back or Previous 4">
            <a:hlinkClick r:id="" action="ppaction://hlinkshowjump?jump=lastslideviewed" highlightClick="1"/>
            <a:extLst>
              <a:ext uri="{FF2B5EF4-FFF2-40B4-BE49-F238E27FC236}">
                <a16:creationId xmlns:a16="http://schemas.microsoft.com/office/drawing/2014/main" id="{F4DB0CA6-3B1D-0E49-BCAA-34088612FA34}"/>
              </a:ext>
            </a:extLst>
          </p:cNvPr>
          <p:cNvSpPr/>
          <p:nvPr/>
        </p:nvSpPr>
        <p:spPr>
          <a:xfrm>
            <a:off x="7884368" y="887844"/>
            <a:ext cx="576064"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734970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38DAA-2DDB-FB4F-AD24-0C71147A602E}"/>
              </a:ext>
            </a:extLst>
          </p:cNvPr>
          <p:cNvSpPr>
            <a:spLocks noGrp="1"/>
          </p:cNvSpPr>
          <p:nvPr>
            <p:ph type="title"/>
          </p:nvPr>
        </p:nvSpPr>
        <p:spPr/>
        <p:txBody>
          <a:bodyPr>
            <a:normAutofit/>
          </a:bodyPr>
          <a:lstStyle/>
          <a:p>
            <a:r>
              <a:rPr lang="en-US" dirty="0"/>
              <a:t>Glossary 2</a:t>
            </a:r>
            <a:endParaRPr lang="en-US" sz="3200" dirty="0"/>
          </a:p>
        </p:txBody>
      </p:sp>
      <p:sp>
        <p:nvSpPr>
          <p:cNvPr id="3" name="Content Placeholder 2">
            <a:extLst>
              <a:ext uri="{FF2B5EF4-FFF2-40B4-BE49-F238E27FC236}">
                <a16:creationId xmlns:a16="http://schemas.microsoft.com/office/drawing/2014/main" id="{B859920E-8AA3-4248-9F85-DFAD0E25CC92}"/>
              </a:ext>
            </a:extLst>
          </p:cNvPr>
          <p:cNvSpPr>
            <a:spLocks noGrp="1"/>
          </p:cNvSpPr>
          <p:nvPr>
            <p:ph idx="1"/>
          </p:nvPr>
        </p:nvSpPr>
        <p:spPr>
          <a:xfrm>
            <a:off x="569626" y="1648919"/>
            <a:ext cx="7962814" cy="4886792"/>
          </a:xfrm>
        </p:spPr>
        <p:txBody>
          <a:bodyPr>
            <a:noAutofit/>
          </a:bodyPr>
          <a:lstStyle/>
          <a:p>
            <a:pPr>
              <a:lnSpc>
                <a:spcPct val="108000"/>
              </a:lnSpc>
            </a:pPr>
            <a:r>
              <a:rPr lang="en-US" sz="2000" b="1" dirty="0"/>
              <a:t>Shoaling</a:t>
            </a:r>
            <a:r>
              <a:rPr lang="en-US" sz="2000" dirty="0"/>
              <a:t> is the process that waves undergo in shallow water when the motion of water becomes elliptical, making the wave asymmetric in form.</a:t>
            </a:r>
            <a:endParaRPr lang="en-GB" sz="2000" dirty="0"/>
          </a:p>
          <a:p>
            <a:pPr>
              <a:lnSpc>
                <a:spcPct val="108000"/>
              </a:lnSpc>
            </a:pPr>
            <a:r>
              <a:rPr lang="en-US" sz="2000" b="1" dirty="0"/>
              <a:t>Wave refraction </a:t>
            </a:r>
            <a:r>
              <a:rPr lang="en-US" sz="2000" dirty="0"/>
              <a:t>occurs as waves approach shallow water at an oblique angle. The process causes the wave rays to bend as they approach the shore. </a:t>
            </a:r>
            <a:endParaRPr lang="en-GB" sz="2000" dirty="0">
              <a:solidFill>
                <a:srgbClr val="002060"/>
              </a:solidFill>
            </a:endParaRPr>
          </a:p>
          <a:p>
            <a:pPr>
              <a:lnSpc>
                <a:spcPct val="108000"/>
              </a:lnSpc>
            </a:pPr>
            <a:endParaRPr lang="en-GB" sz="2000" dirty="0">
              <a:solidFill>
                <a:srgbClr val="002060"/>
              </a:solidFill>
            </a:endParaRPr>
          </a:p>
          <a:p>
            <a:pPr>
              <a:lnSpc>
                <a:spcPct val="108000"/>
              </a:lnSpc>
            </a:pPr>
            <a:endParaRPr lang="en-US" sz="2000" dirty="0"/>
          </a:p>
        </p:txBody>
      </p:sp>
      <p:sp>
        <p:nvSpPr>
          <p:cNvPr id="5" name="Action Button: Back or Previous 4">
            <a:hlinkClick r:id="" action="ppaction://hlinkshowjump?jump=lastslideviewed" highlightClick="1"/>
            <a:extLst>
              <a:ext uri="{FF2B5EF4-FFF2-40B4-BE49-F238E27FC236}">
                <a16:creationId xmlns:a16="http://schemas.microsoft.com/office/drawing/2014/main" id="{F4DB0CA6-3B1D-0E49-BCAA-34088612FA34}"/>
              </a:ext>
            </a:extLst>
          </p:cNvPr>
          <p:cNvSpPr/>
          <p:nvPr/>
        </p:nvSpPr>
        <p:spPr>
          <a:xfrm>
            <a:off x="7884368" y="887844"/>
            <a:ext cx="576064"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648096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463190"/>
          </a:xfrm>
        </p:spPr>
        <p:txBody>
          <a:bodyPr>
            <a:normAutofit fontScale="90000"/>
          </a:bodyPr>
          <a:lstStyle/>
          <a:p>
            <a:r>
              <a:rPr lang="en-GB" sz="4000" b="1" dirty="0"/>
              <a:t>Links</a:t>
            </a:r>
          </a:p>
        </p:txBody>
      </p:sp>
      <p:sp>
        <p:nvSpPr>
          <p:cNvPr id="5" name="Text Placeholder 4"/>
          <p:cNvSpPr>
            <a:spLocks noGrp="1"/>
          </p:cNvSpPr>
          <p:nvPr>
            <p:ph type="body" idx="1"/>
          </p:nvPr>
        </p:nvSpPr>
        <p:spPr>
          <a:xfrm>
            <a:off x="467543" y="1231247"/>
            <a:ext cx="4040188" cy="463190"/>
          </a:xfrm>
        </p:spPr>
        <p:txBody>
          <a:bodyPr>
            <a:normAutofit/>
          </a:bodyPr>
          <a:lstStyle/>
          <a:p>
            <a:r>
              <a:rPr lang="en-GB" dirty="0"/>
              <a:t>From the awarding bodies</a:t>
            </a:r>
          </a:p>
        </p:txBody>
      </p:sp>
      <p:sp>
        <p:nvSpPr>
          <p:cNvPr id="6" name="Text Placeholder 5"/>
          <p:cNvSpPr>
            <a:spLocks noGrp="1"/>
          </p:cNvSpPr>
          <p:nvPr>
            <p:ph type="body" sz="quarter" idx="3"/>
          </p:nvPr>
        </p:nvSpPr>
        <p:spPr>
          <a:xfrm>
            <a:off x="4944935" y="1054675"/>
            <a:ext cx="4041775" cy="639762"/>
          </a:xfrm>
        </p:spPr>
        <p:txBody>
          <a:bodyPr>
            <a:normAutofit/>
          </a:bodyPr>
          <a:lstStyle/>
          <a:p>
            <a:r>
              <a:rPr lang="en-GB" dirty="0"/>
              <a:t>Further reading</a:t>
            </a:r>
          </a:p>
        </p:txBody>
      </p:sp>
      <p:sp>
        <p:nvSpPr>
          <p:cNvPr id="4" name="Content Placeholder 3"/>
          <p:cNvSpPr>
            <a:spLocks noGrp="1"/>
          </p:cNvSpPr>
          <p:nvPr>
            <p:ph sz="quarter" idx="4"/>
          </p:nvPr>
        </p:nvSpPr>
        <p:spPr>
          <a:xfrm>
            <a:off x="4967718" y="1799368"/>
            <a:ext cx="3744416" cy="2952328"/>
          </a:xfrm>
        </p:spPr>
        <p:txBody>
          <a:bodyPr>
            <a:noAutofit/>
          </a:bodyPr>
          <a:lstStyle/>
          <a:p>
            <a:pPr marL="265113" indent="-265113"/>
            <a:r>
              <a:rPr lang="en-GB" sz="1800" i="1" dirty="0">
                <a:hlinkClick r:id="rId3"/>
              </a:rPr>
              <a:t>Top Spec Geography: Coasts</a:t>
            </a:r>
            <a:r>
              <a:rPr lang="en-GB" sz="1800" dirty="0">
                <a:hlinkClick r:id="rId3"/>
              </a:rPr>
              <a:t>, </a:t>
            </a:r>
            <a:r>
              <a:rPr lang="en-GB" sz="1800" dirty="0">
                <a:solidFill>
                  <a:srgbClr val="26377C"/>
                </a:solidFill>
              </a:rPr>
              <a:t>by Debbie Milton and Gerd Masselink, published by the GA, 2017</a:t>
            </a:r>
          </a:p>
          <a:p>
            <a:pPr marL="265113" indent="-265113"/>
            <a:r>
              <a:rPr lang="en-GB" sz="1800" dirty="0">
                <a:hlinkClick r:id="rId4"/>
              </a:rPr>
              <a:t>Time for Geography: Coasts</a:t>
            </a:r>
            <a:endParaRPr lang="en-GB" sz="1800" dirty="0"/>
          </a:p>
          <a:p>
            <a:pPr marL="265113" indent="-265113"/>
            <a:r>
              <a:rPr lang="en-GB" sz="1800" dirty="0">
                <a:solidFill>
                  <a:srgbClr val="26377C"/>
                </a:solidFill>
              </a:rPr>
              <a:t>The British Geographer summaries: </a:t>
            </a:r>
            <a:r>
              <a:rPr lang="en-GB" sz="1800" dirty="0">
                <a:solidFill>
                  <a:srgbClr val="002060"/>
                </a:solidFill>
                <a:hlinkClick r:id="rId5"/>
              </a:rPr>
              <a:t>coastal processes </a:t>
            </a:r>
            <a:r>
              <a:rPr lang="en-GB" sz="1800" dirty="0">
                <a:solidFill>
                  <a:srgbClr val="26377C"/>
                </a:solidFill>
              </a:rPr>
              <a:t>and</a:t>
            </a:r>
            <a:r>
              <a:rPr lang="en-GB" sz="1800" dirty="0">
                <a:solidFill>
                  <a:srgbClr val="002060"/>
                </a:solidFill>
              </a:rPr>
              <a:t> </a:t>
            </a:r>
            <a:r>
              <a:rPr lang="en-GB" sz="1800" dirty="0">
                <a:solidFill>
                  <a:srgbClr val="002060"/>
                </a:solidFill>
                <a:hlinkClick r:id="rId6"/>
              </a:rPr>
              <a:t>coasts of erosion and deposition</a:t>
            </a:r>
            <a:endParaRPr lang="en-GB" sz="1800" dirty="0">
              <a:solidFill>
                <a:srgbClr val="002060"/>
              </a:solidFill>
            </a:endParaRPr>
          </a:p>
          <a:p>
            <a:pPr marL="265113" indent="-265113"/>
            <a:r>
              <a:rPr lang="en-GB" sz="1800" dirty="0">
                <a:solidFill>
                  <a:srgbClr val="26377C"/>
                </a:solidFill>
              </a:rPr>
              <a:t>Explore the GEO unit </a:t>
            </a:r>
            <a:r>
              <a:rPr lang="en-GB" sz="1800" dirty="0">
                <a:solidFill>
                  <a:srgbClr val="002060"/>
                </a:solidFill>
                <a:hlinkClick r:id="rId7"/>
              </a:rPr>
              <a:t>Coasts</a:t>
            </a:r>
            <a:r>
              <a:rPr lang="en-GB" sz="1800" dirty="0">
                <a:solidFill>
                  <a:srgbClr val="002060"/>
                </a:solidFill>
              </a:rPr>
              <a:t> </a:t>
            </a:r>
            <a:r>
              <a:rPr lang="en-GB" sz="1800" dirty="0">
                <a:solidFill>
                  <a:srgbClr val="26377C"/>
                </a:solidFill>
              </a:rPr>
              <a:t>to find out more about weathering and erosion of cliffs.</a:t>
            </a:r>
          </a:p>
          <a:p>
            <a:pPr marL="265113" indent="-265113"/>
            <a:r>
              <a:rPr lang="en-GB" sz="1800" dirty="0">
                <a:solidFill>
                  <a:srgbClr val="26377C"/>
                </a:solidFill>
              </a:rPr>
              <a:t>This GEO unit explores</a:t>
            </a:r>
            <a:r>
              <a:rPr lang="en-GB" sz="1800" dirty="0">
                <a:solidFill>
                  <a:srgbClr val="002060"/>
                </a:solidFill>
              </a:rPr>
              <a:t> </a:t>
            </a:r>
            <a:r>
              <a:rPr lang="en-GB" sz="1800" dirty="0">
                <a:solidFill>
                  <a:srgbClr val="002060"/>
                </a:solidFill>
                <a:hlinkClick r:id="rId8"/>
              </a:rPr>
              <a:t>natural systems</a:t>
            </a:r>
            <a:r>
              <a:rPr lang="en-GB" sz="1800" dirty="0">
                <a:solidFill>
                  <a:srgbClr val="002060"/>
                </a:solidFill>
              </a:rPr>
              <a:t>.</a:t>
            </a:r>
          </a:p>
          <a:p>
            <a:pPr>
              <a:buNone/>
            </a:pPr>
            <a:endParaRPr lang="en-GB" sz="1800" i="1" dirty="0"/>
          </a:p>
        </p:txBody>
      </p:sp>
      <p:graphicFrame>
        <p:nvGraphicFramePr>
          <p:cNvPr id="8" name="Content Placeholder 7">
            <a:extLst>
              <a:ext uri="{FF2B5EF4-FFF2-40B4-BE49-F238E27FC236}">
                <a16:creationId xmlns:a16="http://schemas.microsoft.com/office/drawing/2014/main" id="{A7C51562-103C-C94B-B01C-4D1BEE393A51}"/>
              </a:ext>
            </a:extLst>
          </p:cNvPr>
          <p:cNvGraphicFramePr>
            <a:graphicFrameLocks/>
          </p:cNvGraphicFramePr>
          <p:nvPr>
            <p:extLst>
              <p:ext uri="{D42A27DB-BD31-4B8C-83A1-F6EECF244321}">
                <p14:modId xmlns:p14="http://schemas.microsoft.com/office/powerpoint/2010/main" val="1655040322"/>
              </p:ext>
            </p:extLst>
          </p:nvPr>
        </p:nvGraphicFramePr>
        <p:xfrm>
          <a:off x="467544" y="1874060"/>
          <a:ext cx="4392488" cy="3403600"/>
        </p:xfrm>
        <a:graphic>
          <a:graphicData uri="http://schemas.openxmlformats.org/drawingml/2006/table">
            <a:tbl>
              <a:tblPr firstRow="1" bandRow="1">
                <a:tableStyleId>{5C22544A-7EE6-4342-B048-85BDC9FD1C3A}</a:tableStyleId>
              </a:tblPr>
              <a:tblGrid>
                <a:gridCol w="1006036">
                  <a:extLst>
                    <a:ext uri="{9D8B030D-6E8A-4147-A177-3AD203B41FA5}">
                      <a16:colId xmlns:a16="http://schemas.microsoft.com/office/drawing/2014/main" val="20000"/>
                    </a:ext>
                  </a:extLst>
                </a:gridCol>
                <a:gridCol w="3386452">
                  <a:extLst>
                    <a:ext uri="{9D8B030D-6E8A-4147-A177-3AD203B41FA5}">
                      <a16:colId xmlns:a16="http://schemas.microsoft.com/office/drawing/2014/main" val="20001"/>
                    </a:ext>
                  </a:extLst>
                </a:gridCol>
              </a:tblGrid>
              <a:tr h="370840">
                <a:tc>
                  <a:txBody>
                    <a:bodyPr/>
                    <a:lstStyle/>
                    <a:p>
                      <a:endParaRPr lang="en-GB" sz="18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800" dirty="0">
                          <a:latin typeface="Lato" panose="020F0502020204030203" pitchFamily="34" charset="0"/>
                          <a:ea typeface="Lato" panose="020F0502020204030203" pitchFamily="34" charset="0"/>
                          <a:cs typeface="Lato" panose="020F0502020204030203" pitchFamily="34" charset="0"/>
                        </a:rPr>
                        <a:t>Topic</a:t>
                      </a:r>
                    </a:p>
                  </a:txBody>
                  <a:tcPr/>
                </a:tc>
                <a:extLst>
                  <a:ext uri="{0D108BD9-81ED-4DB2-BD59-A6C34878D82A}">
                    <a16:rowId xmlns:a16="http://schemas.microsoft.com/office/drawing/2014/main" val="10000"/>
                  </a:ext>
                </a:extLst>
              </a:tr>
              <a:tr h="370840">
                <a:tc>
                  <a:txBody>
                    <a:bodyPr/>
                    <a:lstStyle/>
                    <a:p>
                      <a:r>
                        <a:rPr lang="en-GB" sz="1800" dirty="0">
                          <a:latin typeface="Lato"/>
                          <a:ea typeface="Lato" panose="020F0502020204030203" pitchFamily="34" charset="0"/>
                          <a:cs typeface="Lato" panose="020F0502020204030203" pitchFamily="34" charset="0"/>
                          <a:hlinkClick r:id="rId9"/>
                        </a:rPr>
                        <a:t>AQA</a:t>
                      </a:r>
                      <a:endParaRPr lang="en-GB" sz="1800" dirty="0">
                        <a:latin typeface="Lato"/>
                        <a:ea typeface="Lato" panose="020F0502020204030203" pitchFamily="34" charset="0"/>
                        <a:cs typeface="Lato" panose="020F0502020204030203" pitchFamily="34" charset="0"/>
                      </a:endParaRPr>
                    </a:p>
                  </a:txBody>
                  <a:tcPr/>
                </a:tc>
                <a:tc>
                  <a:txBody>
                    <a:bodyPr/>
                    <a:lstStyle/>
                    <a:p>
                      <a:pPr marL="0" algn="l" rtl="0" eaLnBrk="1" latinLnBrk="0" hangingPunct="1"/>
                      <a:r>
                        <a:rPr kumimoji="0" lang="en-GB" sz="1800" kern="1200" dirty="0">
                          <a:solidFill>
                            <a:srgbClr val="26377C"/>
                          </a:solidFill>
                          <a:latin typeface="Lato" panose="020F0502020204030203" pitchFamily="34" charset="0"/>
                          <a:ea typeface="Lato" panose="020F0502020204030203" pitchFamily="34" charset="0"/>
                          <a:cs typeface="Lato" panose="020F0502020204030203" pitchFamily="34" charset="0"/>
                        </a:rPr>
                        <a:t>3.1.3 Coastal systems and landscapes</a:t>
                      </a:r>
                    </a:p>
                  </a:txBody>
                  <a:tcPr/>
                </a:tc>
                <a:extLst>
                  <a:ext uri="{0D108BD9-81ED-4DB2-BD59-A6C34878D82A}">
                    <a16:rowId xmlns:a16="http://schemas.microsoft.com/office/drawing/2014/main" val="10001"/>
                  </a:ext>
                </a:extLst>
              </a:tr>
              <a:tr h="370840">
                <a:tc>
                  <a:txBody>
                    <a:bodyPr/>
                    <a:lstStyle/>
                    <a:p>
                      <a:r>
                        <a:rPr lang="en-GB" sz="1800" dirty="0">
                          <a:latin typeface="Lato"/>
                          <a:ea typeface="Lato" panose="020F0502020204030203" pitchFamily="34" charset="0"/>
                          <a:cs typeface="Lato" panose="020F0502020204030203" pitchFamily="34" charset="0"/>
                          <a:hlinkClick r:id="rId10"/>
                        </a:rPr>
                        <a:t>Eduqas</a:t>
                      </a:r>
                      <a:endParaRPr lang="en-GB" sz="1800" dirty="0">
                        <a:latin typeface="Lato"/>
                        <a:ea typeface="Lato" panose="020F0502020204030203" pitchFamily="34" charset="0"/>
                        <a:cs typeface="Lato" panose="020F0502020204030203" pitchFamily="34" charset="0"/>
                      </a:endParaRPr>
                    </a:p>
                  </a:txBody>
                  <a:tcPr/>
                </a:tc>
                <a:tc>
                  <a:txBody>
                    <a:bodyPr/>
                    <a:lstStyle/>
                    <a:p>
                      <a:r>
                        <a:rPr lang="en-GB" sz="1800" dirty="0">
                          <a:solidFill>
                            <a:srgbClr val="26377C"/>
                          </a:solidFill>
                          <a:latin typeface="Lato" panose="020F0502020204030203" pitchFamily="34" charset="0"/>
                          <a:ea typeface="Lato" panose="020F0502020204030203" pitchFamily="34" charset="0"/>
                          <a:cs typeface="Lato" panose="020F0502020204030203" pitchFamily="34" charset="0"/>
                        </a:rPr>
                        <a:t>A 1.1 Coastal</a:t>
                      </a:r>
                      <a:r>
                        <a:rPr lang="en-GB" sz="1800" baseline="0" dirty="0">
                          <a:solidFill>
                            <a:srgbClr val="26377C"/>
                          </a:solidFill>
                          <a:latin typeface="Lato" panose="020F0502020204030203" pitchFamily="34" charset="0"/>
                          <a:ea typeface="Lato" panose="020F0502020204030203" pitchFamily="34" charset="0"/>
                          <a:cs typeface="Lato" panose="020F0502020204030203" pitchFamily="34" charset="0"/>
                        </a:rPr>
                        <a:t> landscapes</a:t>
                      </a:r>
                      <a:endParaRPr lang="en-GB" sz="1800" dirty="0">
                        <a:solidFill>
                          <a:srgbClr val="26377C"/>
                        </a:solidFill>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0002"/>
                  </a:ext>
                </a:extLst>
              </a:tr>
              <a:tr h="370840">
                <a:tc>
                  <a:txBody>
                    <a:bodyPr/>
                    <a:lstStyle/>
                    <a:p>
                      <a:r>
                        <a:rPr lang="en-GB" sz="1800" dirty="0">
                          <a:latin typeface="Lato"/>
                          <a:ea typeface="Lato" panose="020F0502020204030203" pitchFamily="34" charset="0"/>
                          <a:cs typeface="Lato" panose="020F0502020204030203" pitchFamily="34" charset="0"/>
                          <a:hlinkClick r:id="rId11"/>
                        </a:rPr>
                        <a:t>Edexcel</a:t>
                      </a:r>
                      <a:endParaRPr lang="en-GB" sz="1800" dirty="0">
                        <a:latin typeface="Lato"/>
                        <a:ea typeface="Lato" panose="020F0502020204030203" pitchFamily="34" charset="0"/>
                        <a:cs typeface="Lato" panose="020F050202020403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kern="1200" dirty="0">
                          <a:solidFill>
                            <a:srgbClr val="26377C"/>
                          </a:solidFill>
                          <a:latin typeface="Lato" panose="020F0502020204030203" pitchFamily="34" charset="0"/>
                          <a:ea typeface="Lato" panose="020F0502020204030203" pitchFamily="34" charset="0"/>
                          <a:cs typeface="Lato" panose="020F0502020204030203" pitchFamily="34" charset="0"/>
                        </a:rPr>
                        <a:t>2B: Coastal Landscapes and Change</a:t>
                      </a:r>
                    </a:p>
                  </a:txBody>
                  <a:tcPr/>
                </a:tc>
                <a:extLst>
                  <a:ext uri="{0D108BD9-81ED-4DB2-BD59-A6C34878D82A}">
                    <a16:rowId xmlns:a16="http://schemas.microsoft.com/office/drawing/2014/main" val="10003"/>
                  </a:ext>
                </a:extLst>
              </a:tr>
              <a:tr h="370840">
                <a:tc>
                  <a:txBody>
                    <a:bodyPr/>
                    <a:lstStyle/>
                    <a:p>
                      <a:r>
                        <a:rPr lang="en-GB" sz="1800" dirty="0">
                          <a:latin typeface="Lato"/>
                          <a:ea typeface="Lato" panose="020F0502020204030203" pitchFamily="34" charset="0"/>
                          <a:cs typeface="Lato" panose="020F0502020204030203" pitchFamily="34" charset="0"/>
                          <a:hlinkClick r:id="rId12"/>
                        </a:rPr>
                        <a:t>OCR</a:t>
                      </a:r>
                      <a:endParaRPr lang="en-GB" sz="1800" dirty="0">
                        <a:latin typeface="Lato"/>
                        <a:ea typeface="Lato" panose="020F0502020204030203" pitchFamily="34" charset="0"/>
                        <a:cs typeface="Lato" panose="020F050202020403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kern="1200" dirty="0">
                          <a:solidFill>
                            <a:srgbClr val="26377C"/>
                          </a:solidFill>
                          <a:latin typeface="Lato" panose="020F0502020204030203" pitchFamily="34" charset="0"/>
                          <a:ea typeface="Lato" panose="020F0502020204030203" pitchFamily="34" charset="0"/>
                          <a:cs typeface="Lato" panose="020F0502020204030203" pitchFamily="34" charset="0"/>
                        </a:rPr>
                        <a:t>1.1.1 Coastal Landscap</a:t>
                      </a:r>
                      <a:r>
                        <a:rPr kumimoji="0" lang="en-GB" sz="1800" kern="1200" dirty="0">
                          <a:solidFill>
                            <a:schemeClr val="dk1"/>
                          </a:solidFill>
                          <a:latin typeface="Lato" panose="020F0502020204030203" pitchFamily="34" charset="0"/>
                          <a:ea typeface="Lato" panose="020F0502020204030203" pitchFamily="34" charset="0"/>
                          <a:cs typeface="Lato" panose="020F0502020204030203" pitchFamily="34" charset="0"/>
                        </a:rPr>
                        <a:t>es </a:t>
                      </a:r>
                    </a:p>
                  </a:txBody>
                  <a:tcPr/>
                </a:tc>
                <a:extLst>
                  <a:ext uri="{0D108BD9-81ED-4DB2-BD59-A6C34878D82A}">
                    <a16:rowId xmlns:a16="http://schemas.microsoft.com/office/drawing/2014/main" val="10004"/>
                  </a:ext>
                </a:extLst>
              </a:tr>
              <a:tr h="370840">
                <a:tc>
                  <a:txBody>
                    <a:bodyPr/>
                    <a:lstStyle/>
                    <a:p>
                      <a:r>
                        <a:rPr kumimoji="0" lang="en-GB" sz="1800" u="sng" kern="1200" dirty="0">
                          <a:solidFill>
                            <a:schemeClr val="dk1"/>
                          </a:solidFill>
                          <a:latin typeface="Lato"/>
                          <a:ea typeface="+mn-ea"/>
                          <a:cs typeface="+mn-cs"/>
                          <a:hlinkClick r:id="rId10"/>
                        </a:rPr>
                        <a:t>WJEC</a:t>
                      </a:r>
                      <a:endParaRPr lang="en-GB" sz="1800" dirty="0">
                        <a:latin typeface="Lato"/>
                        <a:ea typeface="Lato" panose="020F0502020204030203" pitchFamily="34" charset="0"/>
                        <a:cs typeface="Lato" panose="020F050202020403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kern="1200" dirty="0">
                          <a:solidFill>
                            <a:srgbClr val="26377C"/>
                          </a:solidFill>
                          <a:latin typeface="Lato" panose="020F0502020204030203" pitchFamily="34" charset="0"/>
                          <a:ea typeface="Lato" panose="020F0502020204030203" pitchFamily="34" charset="0"/>
                          <a:cs typeface="Lato" panose="020F0502020204030203" pitchFamily="34" charset="0"/>
                        </a:rPr>
                        <a:t>A 1.1 Coastal landscapes</a:t>
                      </a:r>
                    </a:p>
                  </a:txBody>
                  <a:tcPr/>
                </a:tc>
                <a:extLst>
                  <a:ext uri="{0D108BD9-81ED-4DB2-BD59-A6C34878D82A}">
                    <a16:rowId xmlns:a16="http://schemas.microsoft.com/office/drawing/2014/main" val="10005"/>
                  </a:ext>
                </a:extLst>
              </a:tr>
              <a:tr h="370840">
                <a:tc>
                  <a:txBody>
                    <a:bodyPr/>
                    <a:lstStyle/>
                    <a:p>
                      <a:r>
                        <a:rPr kumimoji="0" lang="en-GB" sz="1800" u="sng" kern="1200" dirty="0">
                          <a:solidFill>
                            <a:schemeClr val="dk1"/>
                          </a:solidFill>
                          <a:latin typeface="Lato"/>
                          <a:ea typeface="+mn-ea"/>
                          <a:cs typeface="+mn-cs"/>
                          <a:hlinkClick r:id="rId13"/>
                        </a:rPr>
                        <a:t>CCEA</a:t>
                      </a:r>
                      <a:endParaRPr lang="en-GB" sz="1800" dirty="0">
                        <a:latin typeface="Lato"/>
                        <a:ea typeface="Lato" panose="020F0502020204030203" pitchFamily="34" charset="0"/>
                        <a:cs typeface="Lato" panose="020F050202020403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kern="1200" dirty="0">
                          <a:solidFill>
                            <a:srgbClr val="26377C"/>
                          </a:solidFill>
                          <a:latin typeface="Lato" panose="020F0502020204030203" pitchFamily="34" charset="0"/>
                          <a:ea typeface="Lato" panose="020F0502020204030203" pitchFamily="34" charset="0"/>
                          <a:cs typeface="Lato" panose="020F0502020204030203" pitchFamily="34" charset="0"/>
                        </a:rPr>
                        <a:t>C 1: Coastal processes and features</a:t>
                      </a:r>
                      <a:endParaRPr kumimoji="0" lang="en-GB" sz="1800" b="1" kern="1200" baseline="0" dirty="0">
                        <a:solidFill>
                          <a:srgbClr val="26377C"/>
                        </a:solidFill>
                        <a:latin typeface="+mn-lt"/>
                        <a:ea typeface="+mn-ea"/>
                        <a:cs typeface="+mn-cs"/>
                      </a:endParaRPr>
                    </a:p>
                  </a:txBody>
                  <a:tcPr/>
                </a:tc>
                <a:extLst>
                  <a:ext uri="{0D108BD9-81ED-4DB2-BD59-A6C34878D82A}">
                    <a16:rowId xmlns:a16="http://schemas.microsoft.com/office/drawing/2014/main" val="10006"/>
                  </a:ext>
                </a:extLst>
              </a:tr>
            </a:tbl>
          </a:graphicData>
        </a:graphic>
      </p:graphicFrame>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52797-5DD7-4E33-A163-0E5B93187626}"/>
              </a:ext>
            </a:extLst>
          </p:cNvPr>
          <p:cNvSpPr>
            <a:spLocks noGrp="1"/>
          </p:cNvSpPr>
          <p:nvPr>
            <p:ph type="title"/>
          </p:nvPr>
        </p:nvSpPr>
        <p:spPr>
          <a:xfrm>
            <a:off x="272287" y="476672"/>
            <a:ext cx="8229600" cy="1066800"/>
          </a:xfrm>
        </p:spPr>
        <p:txBody>
          <a:bodyPr/>
          <a:lstStyle/>
          <a:p>
            <a:r>
              <a:rPr lang="en-GB" dirty="0"/>
              <a:t>Acknowledgements</a:t>
            </a:r>
          </a:p>
        </p:txBody>
      </p:sp>
      <p:sp>
        <p:nvSpPr>
          <p:cNvPr id="3" name="Content Placeholder 2">
            <a:extLst>
              <a:ext uri="{FF2B5EF4-FFF2-40B4-BE49-F238E27FC236}">
                <a16:creationId xmlns:a16="http://schemas.microsoft.com/office/drawing/2014/main" id="{99CFE4DF-8D8F-4532-84F9-5CF2D06E30CF}"/>
              </a:ext>
            </a:extLst>
          </p:cNvPr>
          <p:cNvSpPr>
            <a:spLocks noGrp="1"/>
          </p:cNvSpPr>
          <p:nvPr>
            <p:ph idx="1"/>
          </p:nvPr>
        </p:nvSpPr>
        <p:spPr>
          <a:xfrm>
            <a:off x="238426" y="1313178"/>
            <a:ext cx="8496944" cy="5068150"/>
          </a:xfrm>
        </p:spPr>
        <p:txBody>
          <a:bodyPr>
            <a:normAutofit/>
          </a:bodyPr>
          <a:lstStyle/>
          <a:p>
            <a:pPr marL="0" indent="0">
              <a:buNone/>
            </a:pPr>
            <a:r>
              <a:rPr lang="en-GB" sz="2000" dirty="0"/>
              <a:t>This presentation has been written by Andy Owen, author and Consultant to the GA.</a:t>
            </a:r>
          </a:p>
          <a:p>
            <a:pPr marL="0" indent="0">
              <a:buNone/>
            </a:pPr>
            <a:endParaRPr lang="en-GB" sz="2000" dirty="0"/>
          </a:p>
          <a:p>
            <a:pPr marL="0" indent="0">
              <a:buNone/>
            </a:pPr>
            <a:r>
              <a:rPr lang="en-GB" sz="2000" b="1" dirty="0"/>
              <a:t>Figures</a:t>
            </a:r>
          </a:p>
          <a:p>
            <a:pPr marL="342900" indent="-342900">
              <a:lnSpc>
                <a:spcPct val="128000"/>
              </a:lnSpc>
            </a:pPr>
            <a:r>
              <a:rPr lang="en-GB" sz="2000" b="1" dirty="0"/>
              <a:t>Slides 5, 6, 7, 8: </a:t>
            </a:r>
            <a:r>
              <a:rPr lang="en-GB" sz="2000" dirty="0"/>
              <a:t>© </a:t>
            </a:r>
            <a:r>
              <a:rPr lang="en-GB" sz="2000" dirty="0">
                <a:hlinkClick r:id="rId2"/>
              </a:rPr>
              <a:t>Geographical Association</a:t>
            </a:r>
            <a:endParaRPr lang="en-GB" sz="2000" dirty="0"/>
          </a:p>
          <a:p>
            <a:pPr marL="342900" indent="-342900">
              <a:lnSpc>
                <a:spcPct val="128000"/>
              </a:lnSpc>
            </a:pPr>
            <a:r>
              <a:rPr lang="en-GB" sz="2000" b="1" dirty="0"/>
              <a:t>Slide 9: </a:t>
            </a:r>
            <a:r>
              <a:rPr lang="en-GB" sz="2000" dirty="0"/>
              <a:t>photo © Jim Barton</a:t>
            </a:r>
          </a:p>
          <a:p>
            <a:pPr marL="342900" indent="-342900">
              <a:lnSpc>
                <a:spcPct val="128000"/>
              </a:lnSpc>
            </a:pPr>
            <a:r>
              <a:rPr lang="en-GB" sz="2000" b="1" dirty="0"/>
              <a:t>Slides 12, 13, 16, 17, 18: </a:t>
            </a:r>
            <a:r>
              <a:rPr lang="en-GB" sz="2000" dirty="0"/>
              <a:t>photos © Andy Owen</a:t>
            </a:r>
          </a:p>
          <a:p>
            <a:pPr marL="342900" indent="-342900">
              <a:lnSpc>
                <a:spcPct val="128000"/>
              </a:lnSpc>
            </a:pPr>
            <a:r>
              <a:rPr lang="en-GB" sz="2000" b="1" dirty="0"/>
              <a:t>Slide 14: </a:t>
            </a:r>
            <a:r>
              <a:rPr lang="en-GB" sz="2000" dirty="0"/>
              <a:t>photo © Colin Smith</a:t>
            </a:r>
          </a:p>
          <a:p>
            <a:pPr marL="342900" indent="-342900">
              <a:lnSpc>
                <a:spcPct val="128000"/>
              </a:lnSpc>
            </a:pPr>
            <a:endParaRPr lang="en-GB" sz="2000" dirty="0"/>
          </a:p>
        </p:txBody>
      </p:sp>
    </p:spTree>
    <p:extLst>
      <p:ext uri="{BB962C8B-B14F-4D97-AF65-F5344CB8AC3E}">
        <p14:creationId xmlns:p14="http://schemas.microsoft.com/office/powerpoint/2010/main" val="176999597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35E52-B686-4EAB-B8FE-BAF343A76AE0}"/>
              </a:ext>
            </a:extLst>
          </p:cNvPr>
          <p:cNvSpPr>
            <a:spLocks noGrp="1"/>
          </p:cNvSpPr>
          <p:nvPr>
            <p:ph type="title"/>
          </p:nvPr>
        </p:nvSpPr>
        <p:spPr/>
        <p:txBody>
          <a:bodyPr>
            <a:normAutofit/>
          </a:bodyPr>
          <a:lstStyle/>
          <a:p>
            <a:r>
              <a:rPr lang="en-GB" dirty="0"/>
              <a:t>Dynamic coastal systems (1)</a:t>
            </a:r>
          </a:p>
        </p:txBody>
      </p:sp>
      <p:sp>
        <p:nvSpPr>
          <p:cNvPr id="3" name="Content Placeholder 2">
            <a:extLst>
              <a:ext uri="{FF2B5EF4-FFF2-40B4-BE49-F238E27FC236}">
                <a16:creationId xmlns:a16="http://schemas.microsoft.com/office/drawing/2014/main" id="{4D9B34A7-A57E-4BD8-873C-80DCFBC074B6}"/>
              </a:ext>
            </a:extLst>
          </p:cNvPr>
          <p:cNvSpPr>
            <a:spLocks noGrp="1"/>
          </p:cNvSpPr>
          <p:nvPr>
            <p:ph idx="1"/>
          </p:nvPr>
        </p:nvSpPr>
        <p:spPr/>
        <p:txBody>
          <a:bodyPr>
            <a:normAutofit/>
          </a:bodyPr>
          <a:lstStyle/>
          <a:p>
            <a:pPr>
              <a:lnSpc>
                <a:spcPct val="108000"/>
              </a:lnSpc>
            </a:pPr>
            <a:r>
              <a:rPr lang="en-GB" sz="2200" dirty="0"/>
              <a:t>Coastal environments are an example of an </a:t>
            </a:r>
            <a:r>
              <a:rPr lang="en-GB" sz="2200" dirty="0">
                <a:solidFill>
                  <a:srgbClr val="73B4B9"/>
                </a:solidFill>
                <a:hlinkClick r:id="rId2" action="ppaction://hlinksldjump">
                  <a:extLst>
                    <a:ext uri="{A12FA001-AC4F-418D-AE19-62706E023703}">
                      <ahyp:hlinkClr xmlns:ahyp="http://schemas.microsoft.com/office/drawing/2018/hyperlinkcolor" val="tx"/>
                    </a:ext>
                  </a:extLst>
                </a:hlinkClick>
              </a:rPr>
              <a:t>open system</a:t>
            </a:r>
            <a:r>
              <a:rPr lang="en-GB" sz="2200" b="1" dirty="0"/>
              <a:t>.</a:t>
            </a:r>
            <a:r>
              <a:rPr lang="en-GB" sz="2200" dirty="0"/>
              <a:t> </a:t>
            </a:r>
          </a:p>
          <a:p>
            <a:pPr>
              <a:lnSpc>
                <a:spcPct val="108000"/>
              </a:lnSpc>
            </a:pPr>
            <a:r>
              <a:rPr lang="en-GB" sz="2200" dirty="0"/>
              <a:t>The coastal system is made up of landforms, which are linked by flows of energy and flows of material (the transportation of sand and shingle) that is derived from processes such as erosion or mass movement.</a:t>
            </a:r>
          </a:p>
          <a:p>
            <a:pPr>
              <a:lnSpc>
                <a:spcPct val="108000"/>
              </a:lnSpc>
            </a:pPr>
            <a:r>
              <a:rPr lang="en-GB" sz="2200" dirty="0"/>
              <a:t>The system is dynamic – constantly changing. For example:</a:t>
            </a:r>
          </a:p>
          <a:p>
            <a:pPr lvl="1">
              <a:lnSpc>
                <a:spcPct val="108000"/>
              </a:lnSpc>
            </a:pPr>
            <a:r>
              <a:rPr lang="en-GB" sz="2200" dirty="0">
                <a:solidFill>
                  <a:srgbClr val="26377C"/>
                </a:solidFill>
              </a:rPr>
              <a:t>during a storm, waves erode shingle from a beach. The shingle is dragged offshore in the swash and deposited in a bar below low tide.</a:t>
            </a:r>
          </a:p>
          <a:p>
            <a:pPr lvl="1">
              <a:lnSpc>
                <a:spcPct val="108000"/>
              </a:lnSpc>
            </a:pPr>
            <a:r>
              <a:rPr lang="en-GB" sz="2200" dirty="0">
                <a:solidFill>
                  <a:srgbClr val="26377C"/>
                </a:solidFill>
              </a:rPr>
              <a:t>the bar causes waves to break further from the land – reducing their erosive energy.</a:t>
            </a:r>
            <a:r>
              <a:rPr lang="en-GB" sz="2200" dirty="0">
                <a:solidFill>
                  <a:srgbClr val="243D91"/>
                </a:solidFill>
              </a:rPr>
              <a:t> </a:t>
            </a:r>
            <a:r>
              <a:rPr lang="en-GB" sz="2200" dirty="0">
                <a:solidFill>
                  <a:schemeClr val="accent2">
                    <a:lumMod val="60000"/>
                    <a:lumOff val="40000"/>
                  </a:schemeClr>
                </a:solidFill>
                <a:hlinkClick r:id="rId2" action="ppaction://hlinksldjump">
                  <a:extLst>
                    <a:ext uri="{A12FA001-AC4F-418D-AE19-62706E023703}">
                      <ahyp:hlinkClr xmlns:ahyp="http://schemas.microsoft.com/office/drawing/2018/hyperlinkcolor" val="tx"/>
                    </a:ext>
                  </a:extLst>
                </a:hlinkClick>
              </a:rPr>
              <a:t>Constructive waves</a:t>
            </a:r>
            <a:r>
              <a:rPr lang="en-GB" sz="2200" dirty="0">
                <a:solidFill>
                  <a:schemeClr val="accent2">
                    <a:lumMod val="60000"/>
                    <a:lumOff val="40000"/>
                  </a:schemeClr>
                </a:solidFill>
              </a:rPr>
              <a:t> </a:t>
            </a:r>
            <a:r>
              <a:rPr lang="en-GB" sz="2200" dirty="0">
                <a:solidFill>
                  <a:srgbClr val="26377C"/>
                </a:solidFill>
              </a:rPr>
              <a:t>push the shingle back up the beach.</a:t>
            </a:r>
          </a:p>
        </p:txBody>
      </p:sp>
    </p:spTree>
    <p:extLst>
      <p:ext uri="{BB962C8B-B14F-4D97-AF65-F5344CB8AC3E}">
        <p14:creationId xmlns:p14="http://schemas.microsoft.com/office/powerpoint/2010/main" val="143265823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35E52-B686-4EAB-B8FE-BAF343A76AE0}"/>
              </a:ext>
            </a:extLst>
          </p:cNvPr>
          <p:cNvSpPr>
            <a:spLocks noGrp="1"/>
          </p:cNvSpPr>
          <p:nvPr>
            <p:ph type="title"/>
          </p:nvPr>
        </p:nvSpPr>
        <p:spPr/>
        <p:txBody>
          <a:bodyPr>
            <a:normAutofit/>
          </a:bodyPr>
          <a:lstStyle/>
          <a:p>
            <a:r>
              <a:rPr lang="en-GB" dirty="0"/>
              <a:t>Dynamic coastal systems (2)</a:t>
            </a:r>
          </a:p>
        </p:txBody>
      </p:sp>
      <p:sp>
        <p:nvSpPr>
          <p:cNvPr id="3" name="Content Placeholder 2">
            <a:extLst>
              <a:ext uri="{FF2B5EF4-FFF2-40B4-BE49-F238E27FC236}">
                <a16:creationId xmlns:a16="http://schemas.microsoft.com/office/drawing/2014/main" id="{4D9B34A7-A57E-4BD8-873C-80DCFBC074B6}"/>
              </a:ext>
            </a:extLst>
          </p:cNvPr>
          <p:cNvSpPr>
            <a:spLocks noGrp="1"/>
          </p:cNvSpPr>
          <p:nvPr>
            <p:ph idx="1"/>
          </p:nvPr>
        </p:nvSpPr>
        <p:spPr/>
        <p:txBody>
          <a:bodyPr>
            <a:normAutofit/>
          </a:bodyPr>
          <a:lstStyle/>
          <a:p>
            <a:pPr>
              <a:lnSpc>
                <a:spcPct val="108000"/>
              </a:lnSpc>
            </a:pPr>
            <a:r>
              <a:rPr lang="en-GB" sz="2200" dirty="0"/>
              <a:t>This means there is feedback between coastal processes and coastal landforms. </a:t>
            </a:r>
          </a:p>
          <a:p>
            <a:pPr>
              <a:lnSpc>
                <a:spcPct val="108000"/>
              </a:lnSpc>
            </a:pPr>
            <a:r>
              <a:rPr lang="en-GB" sz="2200" dirty="0">
                <a:hlinkClick r:id="rId2" action="ppaction://hlinksldjump"/>
              </a:rPr>
              <a:t>Feedback</a:t>
            </a:r>
            <a:r>
              <a:rPr lang="en-GB" sz="2200" dirty="0"/>
              <a:t> can be positive or negative. This feedback keeps the coastal system in a state of </a:t>
            </a:r>
            <a:r>
              <a:rPr lang="en-GB" sz="2200" dirty="0">
                <a:hlinkClick r:id="rId2" action="ppaction://hlinksldjump"/>
              </a:rPr>
              <a:t>dynamic equilibrium</a:t>
            </a:r>
            <a:r>
              <a:rPr lang="en-GB" sz="2200" dirty="0"/>
              <a:t>. </a:t>
            </a:r>
          </a:p>
        </p:txBody>
      </p:sp>
    </p:spTree>
    <p:extLst>
      <p:ext uri="{BB962C8B-B14F-4D97-AF65-F5344CB8AC3E}">
        <p14:creationId xmlns:p14="http://schemas.microsoft.com/office/powerpoint/2010/main" val="184357526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Coastal zone terms</a:t>
            </a:r>
            <a:endParaRPr lang="en-GB" sz="3600" b="1" dirty="0"/>
          </a:p>
        </p:txBody>
      </p:sp>
      <p:pic>
        <p:nvPicPr>
          <p:cNvPr id="6" name="Picture 5">
            <a:extLst>
              <a:ext uri="{FF2B5EF4-FFF2-40B4-BE49-F238E27FC236}">
                <a16:creationId xmlns:a16="http://schemas.microsoft.com/office/drawing/2014/main" id="{933F0916-52B9-49A7-AE9A-D721982F78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54" t="7666" r="2044" b="7156"/>
          <a:stretch/>
        </p:blipFill>
        <p:spPr>
          <a:xfrm>
            <a:off x="467544" y="1759496"/>
            <a:ext cx="8385055" cy="3878663"/>
          </a:xfrm>
          <a:prstGeom prst="rect">
            <a:avLst/>
          </a:prstGeom>
          <a:ln>
            <a:solidFill>
              <a:srgbClr val="26377C"/>
            </a:solidFill>
          </a:ln>
        </p:spPr>
      </p:pic>
    </p:spTree>
    <p:extLst>
      <p:ext uri="{BB962C8B-B14F-4D97-AF65-F5344CB8AC3E}">
        <p14:creationId xmlns:p14="http://schemas.microsoft.com/office/powerpoint/2010/main" val="305926918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2E339-5CAB-4126-9390-F7F99D20CDD6}"/>
              </a:ext>
            </a:extLst>
          </p:cNvPr>
          <p:cNvSpPr>
            <a:spLocks noGrp="1"/>
          </p:cNvSpPr>
          <p:nvPr>
            <p:ph type="title"/>
          </p:nvPr>
        </p:nvSpPr>
        <p:spPr/>
        <p:txBody>
          <a:bodyPr/>
          <a:lstStyle/>
          <a:p>
            <a:r>
              <a:rPr lang="en-GB" dirty="0"/>
              <a:t>Describing waves</a:t>
            </a:r>
          </a:p>
        </p:txBody>
      </p:sp>
      <p:pic>
        <p:nvPicPr>
          <p:cNvPr id="5" name="Content Placeholder 4">
            <a:extLst>
              <a:ext uri="{FF2B5EF4-FFF2-40B4-BE49-F238E27FC236}">
                <a16:creationId xmlns:a16="http://schemas.microsoft.com/office/drawing/2014/main" id="{638B336C-E573-4659-A8F7-08C094FFE455}"/>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898" t="6037" r="3723" b="4449"/>
          <a:stretch/>
        </p:blipFill>
        <p:spPr>
          <a:xfrm>
            <a:off x="3203848" y="1858945"/>
            <a:ext cx="5598508" cy="2642718"/>
          </a:xfrm>
          <a:ln>
            <a:solidFill>
              <a:srgbClr val="26377C"/>
            </a:solidFill>
          </a:ln>
        </p:spPr>
      </p:pic>
      <p:sp>
        <p:nvSpPr>
          <p:cNvPr id="6" name="Content Placeholder 2">
            <a:extLst>
              <a:ext uri="{FF2B5EF4-FFF2-40B4-BE49-F238E27FC236}">
                <a16:creationId xmlns:a16="http://schemas.microsoft.com/office/drawing/2014/main" id="{AD45404A-891C-48FD-B7C4-722D7FBCD026}"/>
              </a:ext>
            </a:extLst>
          </p:cNvPr>
          <p:cNvSpPr txBox="1">
            <a:spLocks/>
          </p:cNvSpPr>
          <p:nvPr/>
        </p:nvSpPr>
        <p:spPr>
          <a:xfrm>
            <a:off x="179512" y="2012722"/>
            <a:ext cx="3024336" cy="280831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rgbClr val="243D91"/>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nSpc>
                <a:spcPct val="108000"/>
              </a:lnSpc>
            </a:pPr>
            <a:r>
              <a:rPr lang="en-US" sz="2000" dirty="0">
                <a:solidFill>
                  <a:srgbClr val="26377C"/>
                </a:solidFill>
              </a:rPr>
              <a:t>Wave height – the difference in elevation between crest and trough.</a:t>
            </a:r>
          </a:p>
          <a:p>
            <a:pPr>
              <a:lnSpc>
                <a:spcPct val="108000"/>
              </a:lnSpc>
            </a:pPr>
            <a:r>
              <a:rPr lang="en-US" sz="2000" dirty="0">
                <a:solidFill>
                  <a:srgbClr val="26377C"/>
                </a:solidFill>
              </a:rPr>
              <a:t>Wave length – the distance between successive crests (or troughs).</a:t>
            </a:r>
          </a:p>
          <a:p>
            <a:pPr marL="109728" indent="0">
              <a:lnSpc>
                <a:spcPct val="108000"/>
              </a:lnSpc>
              <a:buNone/>
            </a:pPr>
            <a:endParaRPr lang="en-GB" sz="2400" dirty="0">
              <a:solidFill>
                <a:srgbClr val="26377C"/>
              </a:solidFill>
            </a:endParaRPr>
          </a:p>
        </p:txBody>
      </p:sp>
      <p:sp>
        <p:nvSpPr>
          <p:cNvPr id="7" name="Content Placeholder 2">
            <a:extLst>
              <a:ext uri="{FF2B5EF4-FFF2-40B4-BE49-F238E27FC236}">
                <a16:creationId xmlns:a16="http://schemas.microsoft.com/office/drawing/2014/main" id="{F451CA28-327E-479A-A6DE-748382EE7EF3}"/>
              </a:ext>
            </a:extLst>
          </p:cNvPr>
          <p:cNvSpPr txBox="1">
            <a:spLocks/>
          </p:cNvSpPr>
          <p:nvPr/>
        </p:nvSpPr>
        <p:spPr>
          <a:xfrm>
            <a:off x="179512" y="4711125"/>
            <a:ext cx="8517632" cy="1803993"/>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rgbClr val="243D91"/>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nSpc>
                <a:spcPct val="108000"/>
              </a:lnSpc>
            </a:pPr>
            <a:r>
              <a:rPr lang="en-US" sz="2000" dirty="0">
                <a:solidFill>
                  <a:srgbClr val="26377C"/>
                </a:solidFill>
              </a:rPr>
              <a:t>Wave period – the time it takes for a complete wave to pass a fixed point from one crest to the next crest. </a:t>
            </a:r>
          </a:p>
          <a:p>
            <a:pPr>
              <a:lnSpc>
                <a:spcPct val="108000"/>
              </a:lnSpc>
            </a:pPr>
            <a:r>
              <a:rPr lang="en-US" sz="2000" dirty="0">
                <a:solidFill>
                  <a:srgbClr val="26377C"/>
                </a:solidFill>
              </a:rPr>
              <a:t>Wave steepness – the ratio of wave height to wave length.</a:t>
            </a:r>
          </a:p>
          <a:p>
            <a:pPr>
              <a:lnSpc>
                <a:spcPct val="108000"/>
              </a:lnSpc>
            </a:pPr>
            <a:r>
              <a:rPr lang="en-US" sz="2000" dirty="0">
                <a:solidFill>
                  <a:srgbClr val="26377C"/>
                </a:solidFill>
              </a:rPr>
              <a:t>Frequency – the number of wave crests that break per minute.</a:t>
            </a:r>
            <a:endParaRPr lang="en-GB" sz="2400" dirty="0">
              <a:solidFill>
                <a:srgbClr val="26377C"/>
              </a:solidFill>
            </a:endParaRPr>
          </a:p>
        </p:txBody>
      </p:sp>
    </p:spTree>
    <p:extLst>
      <p:ext uri="{BB962C8B-B14F-4D97-AF65-F5344CB8AC3E}">
        <p14:creationId xmlns:p14="http://schemas.microsoft.com/office/powerpoint/2010/main" val="416494753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B3CF5-6A28-42C3-BEFC-C89EC0CF5967}"/>
              </a:ext>
            </a:extLst>
          </p:cNvPr>
          <p:cNvSpPr>
            <a:spLocks noGrp="1"/>
          </p:cNvSpPr>
          <p:nvPr>
            <p:ph type="title"/>
          </p:nvPr>
        </p:nvSpPr>
        <p:spPr>
          <a:xfrm>
            <a:off x="467544" y="692696"/>
            <a:ext cx="8229600" cy="851291"/>
          </a:xfrm>
        </p:spPr>
        <p:txBody>
          <a:bodyPr/>
          <a:lstStyle/>
          <a:p>
            <a:r>
              <a:rPr lang="en-GB" dirty="0"/>
              <a:t>Water motion in waves</a:t>
            </a:r>
          </a:p>
        </p:txBody>
      </p:sp>
      <p:pic>
        <p:nvPicPr>
          <p:cNvPr id="7" name="Picture 6">
            <a:extLst>
              <a:ext uri="{FF2B5EF4-FFF2-40B4-BE49-F238E27FC236}">
                <a16:creationId xmlns:a16="http://schemas.microsoft.com/office/drawing/2014/main" id="{25DEB81A-B81C-4EF9-AA5E-974FE3DA1B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3" t="3611" r="953" b="5092"/>
          <a:stretch/>
        </p:blipFill>
        <p:spPr>
          <a:xfrm>
            <a:off x="1507253" y="1656412"/>
            <a:ext cx="5958672" cy="2463412"/>
          </a:xfrm>
          <a:prstGeom prst="rect">
            <a:avLst/>
          </a:prstGeom>
          <a:ln>
            <a:solidFill>
              <a:srgbClr val="26377C"/>
            </a:solidFill>
          </a:ln>
        </p:spPr>
      </p:pic>
      <p:sp>
        <p:nvSpPr>
          <p:cNvPr id="9" name="Content Placeholder 8">
            <a:extLst>
              <a:ext uri="{FF2B5EF4-FFF2-40B4-BE49-F238E27FC236}">
                <a16:creationId xmlns:a16="http://schemas.microsoft.com/office/drawing/2014/main" id="{221D5EFA-AEB8-40EC-B128-4FBD07DBF97A}"/>
              </a:ext>
            </a:extLst>
          </p:cNvPr>
          <p:cNvSpPr>
            <a:spLocks noGrp="1"/>
          </p:cNvSpPr>
          <p:nvPr>
            <p:ph idx="1"/>
          </p:nvPr>
        </p:nvSpPr>
        <p:spPr>
          <a:xfrm>
            <a:off x="331912" y="4257206"/>
            <a:ext cx="8297738" cy="2600794"/>
          </a:xfrm>
        </p:spPr>
        <p:txBody>
          <a:bodyPr>
            <a:normAutofit/>
          </a:bodyPr>
          <a:lstStyle/>
          <a:p>
            <a:pPr>
              <a:lnSpc>
                <a:spcPct val="108000"/>
              </a:lnSpc>
            </a:pPr>
            <a:r>
              <a:rPr lang="en-US" sz="2000" dirty="0"/>
              <a:t>In deep water, water moves with an orbital motion within a wave.</a:t>
            </a:r>
          </a:p>
          <a:p>
            <a:pPr>
              <a:lnSpc>
                <a:spcPct val="108000"/>
              </a:lnSpc>
            </a:pPr>
            <a:r>
              <a:rPr lang="en-US" sz="2000" dirty="0"/>
              <a:t>As waves enter shallow water, the orbital motion experiences friction with the sea bed and the motion becomes elliptical.</a:t>
            </a:r>
          </a:p>
          <a:p>
            <a:pPr>
              <a:lnSpc>
                <a:spcPct val="108000"/>
              </a:lnSpc>
            </a:pPr>
            <a:r>
              <a:rPr lang="en-US" sz="2000" dirty="0"/>
              <a:t>The waves slow. Wavelength decreases and wave height increases.</a:t>
            </a:r>
          </a:p>
          <a:p>
            <a:pPr>
              <a:lnSpc>
                <a:spcPct val="108000"/>
              </a:lnSpc>
            </a:pPr>
            <a:r>
              <a:rPr lang="en-US" sz="2000" dirty="0"/>
              <a:t>Friction makes the waves asymmetrical and the crest is thrown forward – a process known as </a:t>
            </a:r>
            <a:r>
              <a:rPr lang="en-US" sz="2000" dirty="0">
                <a:hlinkClick r:id="rId4" action="ppaction://hlinksldjump"/>
              </a:rPr>
              <a:t>shoaling</a:t>
            </a:r>
            <a:r>
              <a:rPr lang="en-US" sz="2000" dirty="0"/>
              <a:t>.</a:t>
            </a:r>
          </a:p>
        </p:txBody>
      </p:sp>
    </p:spTree>
    <p:extLst>
      <p:ext uri="{BB962C8B-B14F-4D97-AF65-F5344CB8AC3E}">
        <p14:creationId xmlns:p14="http://schemas.microsoft.com/office/powerpoint/2010/main" val="207591321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0CA27-59CA-4F93-97B9-DB29F4A99EF3}"/>
              </a:ext>
            </a:extLst>
          </p:cNvPr>
          <p:cNvSpPr>
            <a:spLocks noGrp="1"/>
          </p:cNvSpPr>
          <p:nvPr>
            <p:ph type="title"/>
          </p:nvPr>
        </p:nvSpPr>
        <p:spPr/>
        <p:txBody>
          <a:bodyPr/>
          <a:lstStyle/>
          <a:p>
            <a:r>
              <a:rPr lang="en-GB" dirty="0"/>
              <a:t>Wave refraction</a:t>
            </a:r>
          </a:p>
        </p:txBody>
      </p:sp>
      <p:pic>
        <p:nvPicPr>
          <p:cNvPr id="5" name="Content Placeholder 4">
            <a:extLst>
              <a:ext uri="{FF2B5EF4-FFF2-40B4-BE49-F238E27FC236}">
                <a16:creationId xmlns:a16="http://schemas.microsoft.com/office/drawing/2014/main" id="{5848B496-CB1A-4162-996E-E5C2390CEE7F}"/>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921" t="4793" r="3520" b="5976"/>
          <a:stretch/>
        </p:blipFill>
        <p:spPr>
          <a:xfrm>
            <a:off x="602901" y="2019718"/>
            <a:ext cx="3195376" cy="3255667"/>
          </a:xfrm>
          <a:ln>
            <a:solidFill>
              <a:srgbClr val="26377C"/>
            </a:solidFill>
          </a:ln>
        </p:spPr>
      </p:pic>
      <p:sp>
        <p:nvSpPr>
          <p:cNvPr id="6" name="Content Placeholder 2">
            <a:extLst>
              <a:ext uri="{FF2B5EF4-FFF2-40B4-BE49-F238E27FC236}">
                <a16:creationId xmlns:a16="http://schemas.microsoft.com/office/drawing/2014/main" id="{20345121-D79D-4378-9837-9C6877B1FD53}"/>
              </a:ext>
            </a:extLst>
          </p:cNvPr>
          <p:cNvSpPr txBox="1">
            <a:spLocks/>
          </p:cNvSpPr>
          <p:nvPr/>
        </p:nvSpPr>
        <p:spPr>
          <a:xfrm>
            <a:off x="3927423" y="1844823"/>
            <a:ext cx="5021706" cy="4764524"/>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rgbClr val="243D91"/>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nSpc>
                <a:spcPct val="108000"/>
              </a:lnSpc>
            </a:pPr>
            <a:r>
              <a:rPr lang="en-US" sz="2000" dirty="0">
                <a:hlinkClick r:id="rId4" action="ppaction://hlinksldjump"/>
              </a:rPr>
              <a:t>Wave refraction</a:t>
            </a:r>
            <a:r>
              <a:rPr lang="en-US" sz="2000" dirty="0"/>
              <a:t> </a:t>
            </a:r>
            <a:r>
              <a:rPr lang="en-US" sz="2000" dirty="0">
                <a:solidFill>
                  <a:srgbClr val="26377C"/>
                </a:solidFill>
              </a:rPr>
              <a:t>occurs because waves travel more slowly in shallow water. </a:t>
            </a:r>
          </a:p>
          <a:p>
            <a:pPr>
              <a:lnSpc>
                <a:spcPct val="108000"/>
              </a:lnSpc>
            </a:pPr>
            <a:r>
              <a:rPr lang="en-US" sz="2000" dirty="0">
                <a:solidFill>
                  <a:srgbClr val="26377C"/>
                </a:solidFill>
              </a:rPr>
              <a:t>If waves approach the shore at an oblique angle, the part of the wave crest that is in shallow water moves more slowly than the part that is still in deeper water, causing the wave rays (shown in the diagram by the red arrows) to bend as the wave nears the coast.</a:t>
            </a:r>
          </a:p>
          <a:p>
            <a:pPr>
              <a:lnSpc>
                <a:spcPct val="108000"/>
              </a:lnSpc>
            </a:pPr>
            <a:r>
              <a:rPr lang="en-US" sz="2000" dirty="0">
                <a:solidFill>
                  <a:srgbClr val="26377C"/>
                </a:solidFill>
              </a:rPr>
              <a:t>Wave refraction concentrates wave energy onto headlands and leads to a reduction of wave energy in bays. </a:t>
            </a:r>
          </a:p>
          <a:p>
            <a:pPr marL="109728" indent="0">
              <a:lnSpc>
                <a:spcPct val="108000"/>
              </a:lnSpc>
              <a:buNone/>
            </a:pPr>
            <a:endParaRPr lang="en-GB" sz="2400" dirty="0"/>
          </a:p>
        </p:txBody>
      </p:sp>
    </p:spTree>
    <p:extLst>
      <p:ext uri="{BB962C8B-B14F-4D97-AF65-F5344CB8AC3E}">
        <p14:creationId xmlns:p14="http://schemas.microsoft.com/office/powerpoint/2010/main" val="284784544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98FDF-3ED9-42B0-B9D2-B6772A6146EE}"/>
              </a:ext>
            </a:extLst>
          </p:cNvPr>
          <p:cNvSpPr>
            <a:spLocks noGrp="1"/>
          </p:cNvSpPr>
          <p:nvPr>
            <p:ph type="title"/>
          </p:nvPr>
        </p:nvSpPr>
        <p:spPr/>
        <p:txBody>
          <a:bodyPr/>
          <a:lstStyle/>
          <a:p>
            <a:r>
              <a:rPr lang="en-GB" dirty="0"/>
              <a:t>Wave refraction</a:t>
            </a:r>
          </a:p>
        </p:txBody>
      </p:sp>
      <p:sp>
        <p:nvSpPr>
          <p:cNvPr id="3" name="Content Placeholder 2">
            <a:extLst>
              <a:ext uri="{FF2B5EF4-FFF2-40B4-BE49-F238E27FC236}">
                <a16:creationId xmlns:a16="http://schemas.microsoft.com/office/drawing/2014/main" id="{91524B91-0084-4733-A58E-9A3D755E2C23}"/>
              </a:ext>
            </a:extLst>
          </p:cNvPr>
          <p:cNvSpPr>
            <a:spLocks noGrp="1"/>
          </p:cNvSpPr>
          <p:nvPr>
            <p:ph idx="1"/>
          </p:nvPr>
        </p:nvSpPr>
        <p:spPr>
          <a:xfrm>
            <a:off x="457200" y="1844823"/>
            <a:ext cx="4325816" cy="1952113"/>
          </a:xfrm>
        </p:spPr>
        <p:txBody>
          <a:bodyPr>
            <a:normAutofit/>
          </a:bodyPr>
          <a:lstStyle/>
          <a:p>
            <a:pPr>
              <a:lnSpc>
                <a:spcPct val="108000"/>
              </a:lnSpc>
            </a:pPr>
            <a:r>
              <a:rPr lang="en-GB" sz="2000" dirty="0"/>
              <a:t>A series of nine artificial reefs were built off the coastline of Sea Palling, Norfolk in the 1990s.</a:t>
            </a:r>
          </a:p>
          <a:p>
            <a:pPr>
              <a:lnSpc>
                <a:spcPct val="108000"/>
              </a:lnSpc>
            </a:pPr>
            <a:r>
              <a:rPr lang="en-GB" sz="2000" dirty="0"/>
              <a:t>Their shape encourages wave refraction and deposition.</a:t>
            </a:r>
          </a:p>
        </p:txBody>
      </p:sp>
      <p:pic>
        <p:nvPicPr>
          <p:cNvPr id="5" name="Picture 4">
            <a:extLst>
              <a:ext uri="{FF2B5EF4-FFF2-40B4-BE49-F238E27FC236}">
                <a16:creationId xmlns:a16="http://schemas.microsoft.com/office/drawing/2014/main" id="{62741466-3283-4945-A514-2C5C85CB0E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5129" y="1371771"/>
            <a:ext cx="3233552" cy="2425165"/>
          </a:xfrm>
          <a:prstGeom prst="rect">
            <a:avLst/>
          </a:prstGeom>
        </p:spPr>
      </p:pic>
      <p:sp>
        <p:nvSpPr>
          <p:cNvPr id="7" name="TextBox 6">
            <a:extLst>
              <a:ext uri="{FF2B5EF4-FFF2-40B4-BE49-F238E27FC236}">
                <a16:creationId xmlns:a16="http://schemas.microsoft.com/office/drawing/2014/main" id="{BAA8BEE7-205B-4020-934B-87F6694A4B65}"/>
              </a:ext>
            </a:extLst>
          </p:cNvPr>
          <p:cNvSpPr txBox="1"/>
          <p:nvPr/>
        </p:nvSpPr>
        <p:spPr>
          <a:xfrm>
            <a:off x="557975" y="3882263"/>
            <a:ext cx="7480706" cy="2585323"/>
          </a:xfrm>
          <a:prstGeom prst="rect">
            <a:avLst/>
          </a:prstGeom>
          <a:solidFill>
            <a:schemeClr val="accent2">
              <a:lumMod val="40000"/>
              <a:lumOff val="60000"/>
            </a:schemeClr>
          </a:solidFill>
          <a:ln>
            <a:solidFill>
              <a:schemeClr val="accent1"/>
            </a:solidFill>
          </a:ln>
        </p:spPr>
        <p:txBody>
          <a:bodyPr wrap="square" rtlCol="0">
            <a:spAutoFit/>
          </a:bodyPr>
          <a:lstStyle/>
          <a:p>
            <a:r>
              <a:rPr lang="en-GB" b="1" dirty="0">
                <a:solidFill>
                  <a:srgbClr val="26377C"/>
                </a:solidFill>
                <a:latin typeface="Lato" panose="020F0502020204030203" pitchFamily="34" charset="0"/>
                <a:ea typeface="Lato" panose="020F0502020204030203" pitchFamily="34" charset="0"/>
                <a:cs typeface="Lato" panose="020F0502020204030203" pitchFamily="34" charset="0"/>
              </a:rPr>
              <a:t>Activities</a:t>
            </a:r>
          </a:p>
          <a:p>
            <a:r>
              <a:rPr lang="en-GB" dirty="0">
                <a:solidFill>
                  <a:srgbClr val="26377C"/>
                </a:solidFill>
                <a:latin typeface="Lato" panose="020F0502020204030203" pitchFamily="34" charset="0"/>
                <a:ea typeface="Lato" panose="020F0502020204030203" pitchFamily="34" charset="0"/>
                <a:cs typeface="Lato" panose="020F0502020204030203" pitchFamily="34" charset="0"/>
              </a:rPr>
              <a:t>Use What3Words to view a satellite image of Sea Palling: </a:t>
            </a:r>
            <a:r>
              <a:rPr lang="en-GB" dirty="0">
                <a:solidFill>
                  <a:srgbClr val="26377C"/>
                </a:solidFill>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liberty.regarding.nips</a:t>
            </a:r>
            <a:endParaRPr lang="en-GB" dirty="0">
              <a:solidFill>
                <a:srgbClr val="26377C"/>
              </a:solidFill>
              <a:latin typeface="Lato" panose="020F0502020204030203" pitchFamily="34" charset="0"/>
              <a:ea typeface="Lato" panose="020F0502020204030203" pitchFamily="34" charset="0"/>
              <a:cs typeface="Lato" panose="020F0502020204030203" pitchFamily="34" charset="0"/>
            </a:endParaRPr>
          </a:p>
          <a:p>
            <a:endParaRPr lang="en-GB" dirty="0">
              <a:solidFill>
                <a:srgbClr val="26377C"/>
              </a:solidFill>
              <a:latin typeface="Lato" panose="020F0502020204030203" pitchFamily="34" charset="0"/>
              <a:ea typeface="Lato" panose="020F0502020204030203" pitchFamily="34" charset="0"/>
              <a:cs typeface="Lato" panose="020F0502020204030203" pitchFamily="34" charset="0"/>
            </a:endParaRPr>
          </a:p>
          <a:p>
            <a:r>
              <a:rPr lang="en-GB" dirty="0">
                <a:solidFill>
                  <a:srgbClr val="26377C"/>
                </a:solidFill>
                <a:latin typeface="Lato" panose="020F0502020204030203" pitchFamily="34" charset="0"/>
                <a:ea typeface="Lato" panose="020F0502020204030203" pitchFamily="34" charset="0"/>
                <a:cs typeface="Lato" panose="020F0502020204030203" pitchFamily="34" charset="0"/>
              </a:rPr>
              <a:t>Switch to satellite view and zoom out so you can see the offshore reefs.</a:t>
            </a:r>
          </a:p>
          <a:p>
            <a:pPr marL="342900" indent="-342900">
              <a:buAutoNum type="arabicPeriod"/>
            </a:pPr>
            <a:r>
              <a:rPr lang="en-GB" dirty="0">
                <a:solidFill>
                  <a:srgbClr val="26377C"/>
                </a:solidFill>
                <a:latin typeface="Lato" panose="020F0502020204030203" pitchFamily="34" charset="0"/>
                <a:ea typeface="Lato" panose="020F0502020204030203" pitchFamily="34" charset="0"/>
                <a:cs typeface="Lato" panose="020F0502020204030203" pitchFamily="34" charset="0"/>
              </a:rPr>
              <a:t>Sketch the coastline. Include the reefs, the shape of the beach and the wave crest patterns.</a:t>
            </a:r>
          </a:p>
          <a:p>
            <a:pPr marL="342900" indent="-342900">
              <a:buAutoNum type="arabicPeriod"/>
            </a:pPr>
            <a:r>
              <a:rPr lang="en-GB" dirty="0">
                <a:solidFill>
                  <a:srgbClr val="26377C"/>
                </a:solidFill>
                <a:latin typeface="Lato" panose="020F0502020204030203" pitchFamily="34" charset="0"/>
                <a:ea typeface="Lato" panose="020F0502020204030203" pitchFamily="34" charset="0"/>
                <a:cs typeface="Lato" panose="020F0502020204030203" pitchFamily="34" charset="0"/>
              </a:rPr>
              <a:t>Use the satellite image and this photo to suggest how the reefs have encouraged deposition on the beach.</a:t>
            </a:r>
          </a:p>
        </p:txBody>
      </p:sp>
    </p:spTree>
    <p:extLst>
      <p:ext uri="{BB962C8B-B14F-4D97-AF65-F5344CB8AC3E}">
        <p14:creationId xmlns:p14="http://schemas.microsoft.com/office/powerpoint/2010/main" val="402670528"/>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 presentation template">
  <a:themeElements>
    <a:clrScheme name="Custom 1">
      <a:dk1>
        <a:srgbClr val="352B84"/>
      </a:dk1>
      <a:lt1>
        <a:sysClr val="window" lastClr="FFFFFF"/>
      </a:lt1>
      <a:dk2>
        <a:srgbClr val="1F3D91"/>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0</TotalTime>
  <Words>1814</Words>
  <Application>Microsoft Office PowerPoint</Application>
  <PresentationFormat>On-screen Show (4:3)</PresentationFormat>
  <Paragraphs>185</Paragraphs>
  <Slides>23</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Georgia</vt:lpstr>
      <vt:lpstr>Lato</vt:lpstr>
      <vt:lpstr>Wingdings 2</vt:lpstr>
      <vt:lpstr>GA presentation template</vt:lpstr>
      <vt:lpstr>PowerPoint Presentation</vt:lpstr>
      <vt:lpstr>Getting started</vt:lpstr>
      <vt:lpstr>Dynamic coastal systems (1)</vt:lpstr>
      <vt:lpstr>Dynamic coastal systems (2)</vt:lpstr>
      <vt:lpstr>Coastal zone terms</vt:lpstr>
      <vt:lpstr>Describing waves</vt:lpstr>
      <vt:lpstr>Water motion in waves</vt:lpstr>
      <vt:lpstr>Wave refraction</vt:lpstr>
      <vt:lpstr>Wave refraction</vt:lpstr>
      <vt:lpstr>Constructive waves</vt:lpstr>
      <vt:lpstr>Destructive waves</vt:lpstr>
      <vt:lpstr>Wave types</vt:lpstr>
      <vt:lpstr>Beach features: cusps</vt:lpstr>
      <vt:lpstr>Beach features: berms</vt:lpstr>
      <vt:lpstr>High/low energy coastal environments</vt:lpstr>
      <vt:lpstr>High energy coastal environments</vt:lpstr>
      <vt:lpstr>Low energy environments</vt:lpstr>
      <vt:lpstr>Salt marsh</vt:lpstr>
      <vt:lpstr>Summary</vt:lpstr>
      <vt:lpstr>Glossary 1</vt:lpstr>
      <vt:lpstr>Glossary 2</vt:lpstr>
      <vt:lpstr>Links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rmcateer</dc:creator>
  <cp:lastModifiedBy>Anna Grandfield</cp:lastModifiedBy>
  <cp:revision>348</cp:revision>
  <dcterms:created xsi:type="dcterms:W3CDTF">2014-10-30T10:42:22Z</dcterms:created>
  <dcterms:modified xsi:type="dcterms:W3CDTF">2022-01-11T09:59:38Z</dcterms:modified>
</cp:coreProperties>
</file>